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4" r:id="rId4"/>
    <p:sldId id="280" r:id="rId5"/>
    <p:sldId id="278" r:id="rId6"/>
    <p:sldId id="277" r:id="rId7"/>
    <p:sldId id="27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EB4E2-239B-446F-89F3-F9E50575082D}" v="16" dt="2022-10-17T10:41:42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56CFC-958A-4984-8C68-EEABE44274A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392FD84-D0E6-4F93-9845-049D206D95CF}">
      <dgm:prSet/>
      <dgm:spPr/>
      <dgm:t>
        <a:bodyPr/>
        <a:lstStyle/>
        <a:p>
          <a:r>
            <a:rPr lang="en-GB" dirty="0"/>
            <a:t>Many similar sources of anxieties</a:t>
          </a:r>
          <a:endParaRPr lang="en-US" dirty="0"/>
        </a:p>
      </dgm:t>
    </dgm:pt>
    <dgm:pt modelId="{8F69C2B1-201C-4583-A03E-6D6799E485F3}" type="parTrans" cxnId="{FAF31E18-8AFC-43F2-B6AC-23CE40C88942}">
      <dgm:prSet/>
      <dgm:spPr/>
      <dgm:t>
        <a:bodyPr/>
        <a:lstStyle/>
        <a:p>
          <a:endParaRPr lang="en-US"/>
        </a:p>
      </dgm:t>
    </dgm:pt>
    <dgm:pt modelId="{F22ED330-0D38-485A-8050-BA83E59D7A0C}" type="sibTrans" cxnId="{FAF31E18-8AFC-43F2-B6AC-23CE40C88942}">
      <dgm:prSet/>
      <dgm:spPr/>
      <dgm:t>
        <a:bodyPr/>
        <a:lstStyle/>
        <a:p>
          <a:endParaRPr lang="en-US"/>
        </a:p>
      </dgm:t>
    </dgm:pt>
    <dgm:pt modelId="{9DFDFCF6-56D3-4407-AC9D-8EC1A125F92A}">
      <dgm:prSet/>
      <dgm:spPr/>
      <dgm:t>
        <a:bodyPr/>
        <a:lstStyle/>
        <a:p>
          <a:r>
            <a:rPr lang="en-GB" dirty="0"/>
            <a:t>Degree of worry or fear to be expected</a:t>
          </a:r>
          <a:endParaRPr lang="en-US" dirty="0"/>
        </a:p>
      </dgm:t>
    </dgm:pt>
    <dgm:pt modelId="{F00AB82F-2429-4A2B-902E-1A2E4613BF7D}" type="parTrans" cxnId="{8122C1EA-B121-4588-B81E-D02C2E81C379}">
      <dgm:prSet/>
      <dgm:spPr/>
      <dgm:t>
        <a:bodyPr/>
        <a:lstStyle/>
        <a:p>
          <a:endParaRPr lang="en-US"/>
        </a:p>
      </dgm:t>
    </dgm:pt>
    <dgm:pt modelId="{6E4CA986-72AB-42CC-AE66-CF44D3FF784B}" type="sibTrans" cxnId="{8122C1EA-B121-4588-B81E-D02C2E81C379}">
      <dgm:prSet/>
      <dgm:spPr/>
      <dgm:t>
        <a:bodyPr/>
        <a:lstStyle/>
        <a:p>
          <a:endParaRPr lang="en-US"/>
        </a:p>
      </dgm:t>
    </dgm:pt>
    <dgm:pt modelId="{EC09F8F6-CD0F-4743-9CD0-6BED575D303E}">
      <dgm:prSet/>
      <dgm:spPr/>
      <dgm:t>
        <a:bodyPr/>
        <a:lstStyle/>
        <a:p>
          <a:r>
            <a:rPr lang="en-GB"/>
            <a:t>Other considerations- understanding what and when things will happen</a:t>
          </a:r>
          <a:endParaRPr lang="en-US"/>
        </a:p>
      </dgm:t>
    </dgm:pt>
    <dgm:pt modelId="{2013335E-CC5E-4FFF-A1CD-88867FE489A3}" type="parTrans" cxnId="{4F2DAD61-8ACF-4570-AC2B-F68DDF5E9F0A}">
      <dgm:prSet/>
      <dgm:spPr/>
      <dgm:t>
        <a:bodyPr/>
        <a:lstStyle/>
        <a:p>
          <a:endParaRPr lang="en-US"/>
        </a:p>
      </dgm:t>
    </dgm:pt>
    <dgm:pt modelId="{3AB9AEEB-03E1-4BA1-A73A-397C9A773A52}" type="sibTrans" cxnId="{4F2DAD61-8ACF-4570-AC2B-F68DDF5E9F0A}">
      <dgm:prSet/>
      <dgm:spPr/>
      <dgm:t>
        <a:bodyPr/>
        <a:lstStyle/>
        <a:p>
          <a:endParaRPr lang="en-US"/>
        </a:p>
      </dgm:t>
    </dgm:pt>
    <dgm:pt modelId="{7266F3DD-B693-497F-9731-B104176153D5}">
      <dgm:prSet/>
      <dgm:spPr/>
      <dgm:t>
        <a:bodyPr/>
        <a:lstStyle/>
        <a:p>
          <a:r>
            <a:rPr lang="en-GB"/>
            <a:t>May not recognise they are becoming anxious</a:t>
          </a:r>
          <a:endParaRPr lang="en-US"/>
        </a:p>
      </dgm:t>
    </dgm:pt>
    <dgm:pt modelId="{0A3424FC-F20A-47D5-8D10-F78AD833A74A}" type="parTrans" cxnId="{609B1423-7792-4F84-9010-4F24D22EDF78}">
      <dgm:prSet/>
      <dgm:spPr/>
      <dgm:t>
        <a:bodyPr/>
        <a:lstStyle/>
        <a:p>
          <a:endParaRPr lang="en-US"/>
        </a:p>
      </dgm:t>
    </dgm:pt>
    <dgm:pt modelId="{6B068587-24D4-458D-AA74-64603AF454A4}" type="sibTrans" cxnId="{609B1423-7792-4F84-9010-4F24D22EDF78}">
      <dgm:prSet/>
      <dgm:spPr/>
      <dgm:t>
        <a:bodyPr/>
        <a:lstStyle/>
        <a:p>
          <a:endParaRPr lang="en-US"/>
        </a:p>
      </dgm:t>
    </dgm:pt>
    <dgm:pt modelId="{D692A92A-3690-416B-A939-9E66900659B7}">
      <dgm:prSet/>
      <dgm:spPr/>
      <dgm:t>
        <a:bodyPr/>
        <a:lstStyle/>
        <a:p>
          <a:r>
            <a:rPr lang="en-GB"/>
            <a:t>May not be able to tell you , or interpret physically feeling</a:t>
          </a:r>
          <a:endParaRPr lang="en-US"/>
        </a:p>
      </dgm:t>
    </dgm:pt>
    <dgm:pt modelId="{15C23574-6F3D-4CA0-8B01-E8F4FE7B7419}" type="parTrans" cxnId="{D2A3F622-0707-4251-BF3A-1BFD339AD147}">
      <dgm:prSet/>
      <dgm:spPr/>
      <dgm:t>
        <a:bodyPr/>
        <a:lstStyle/>
        <a:p>
          <a:endParaRPr lang="en-US"/>
        </a:p>
      </dgm:t>
    </dgm:pt>
    <dgm:pt modelId="{0F03A11C-F37F-47DB-9D7F-C3A28C83BE25}" type="sibTrans" cxnId="{D2A3F622-0707-4251-BF3A-1BFD339AD147}">
      <dgm:prSet/>
      <dgm:spPr/>
      <dgm:t>
        <a:bodyPr/>
        <a:lstStyle/>
        <a:p>
          <a:endParaRPr lang="en-US"/>
        </a:p>
      </dgm:t>
    </dgm:pt>
    <dgm:pt modelId="{7866DF4E-CC67-4315-AB0F-38239F8100AC}">
      <dgm:prSet/>
      <dgm:spPr/>
      <dgm:t>
        <a:bodyPr/>
        <a:lstStyle/>
        <a:p>
          <a:r>
            <a:rPr lang="en-GB"/>
            <a:t>Intolerance Uncertainty and ASC</a:t>
          </a:r>
          <a:endParaRPr lang="en-US"/>
        </a:p>
      </dgm:t>
    </dgm:pt>
    <dgm:pt modelId="{861AF80D-33B6-4BDF-956A-FA0BB668D947}" type="parTrans" cxnId="{7267BE75-01D0-482D-AAA8-3818B2E4E1B0}">
      <dgm:prSet/>
      <dgm:spPr/>
      <dgm:t>
        <a:bodyPr/>
        <a:lstStyle/>
        <a:p>
          <a:endParaRPr lang="en-US"/>
        </a:p>
      </dgm:t>
    </dgm:pt>
    <dgm:pt modelId="{1A310A75-15A9-4F6C-B5B0-A3FC20238E51}" type="sibTrans" cxnId="{7267BE75-01D0-482D-AAA8-3818B2E4E1B0}">
      <dgm:prSet/>
      <dgm:spPr/>
      <dgm:t>
        <a:bodyPr/>
        <a:lstStyle/>
        <a:p>
          <a:endParaRPr lang="en-US"/>
        </a:p>
      </dgm:t>
    </dgm:pt>
    <dgm:pt modelId="{4D3CEEFC-679F-4CF1-BFEE-C99DB0EC8676}">
      <dgm:prSet/>
      <dgm:spPr/>
      <dgm:t>
        <a:bodyPr/>
        <a:lstStyle/>
        <a:p>
          <a:r>
            <a:rPr lang="en-GB"/>
            <a:t>Fear of failure </a:t>
          </a:r>
          <a:endParaRPr lang="en-US"/>
        </a:p>
      </dgm:t>
    </dgm:pt>
    <dgm:pt modelId="{D58885A1-1516-4DFA-A16E-5536896DFA20}" type="parTrans" cxnId="{523C605D-1417-41CC-BBEB-D4A76E097BAB}">
      <dgm:prSet/>
      <dgm:spPr/>
      <dgm:t>
        <a:bodyPr/>
        <a:lstStyle/>
        <a:p>
          <a:endParaRPr lang="en-US"/>
        </a:p>
      </dgm:t>
    </dgm:pt>
    <dgm:pt modelId="{7D2AA619-59F4-4870-8F8D-DB097C1528A7}" type="sibTrans" cxnId="{523C605D-1417-41CC-BBEB-D4A76E097BAB}">
      <dgm:prSet/>
      <dgm:spPr/>
      <dgm:t>
        <a:bodyPr/>
        <a:lstStyle/>
        <a:p>
          <a:endParaRPr lang="en-US"/>
        </a:p>
      </dgm:t>
    </dgm:pt>
    <dgm:pt modelId="{52060C36-1728-4E65-B9DC-2D74BFC53B63}">
      <dgm:prSet/>
      <dgm:spPr/>
      <dgm:t>
        <a:bodyPr/>
        <a:lstStyle/>
        <a:p>
          <a:r>
            <a:rPr lang="en-GB"/>
            <a:t>How anxiety be expressed instead if cannot tell you?</a:t>
          </a:r>
          <a:endParaRPr lang="en-US"/>
        </a:p>
      </dgm:t>
    </dgm:pt>
    <dgm:pt modelId="{E2039BCA-294E-425E-94E4-9EF58A2BA55F}" type="parTrans" cxnId="{5E1B73EF-08E1-40E1-90B4-AD6B3B0C37FC}">
      <dgm:prSet/>
      <dgm:spPr/>
      <dgm:t>
        <a:bodyPr/>
        <a:lstStyle/>
        <a:p>
          <a:endParaRPr lang="en-US"/>
        </a:p>
      </dgm:t>
    </dgm:pt>
    <dgm:pt modelId="{D934174A-2C13-498A-B6CE-7063C5A05B02}" type="sibTrans" cxnId="{5E1B73EF-08E1-40E1-90B4-AD6B3B0C37FC}">
      <dgm:prSet/>
      <dgm:spPr/>
      <dgm:t>
        <a:bodyPr/>
        <a:lstStyle/>
        <a:p>
          <a:endParaRPr lang="en-US"/>
        </a:p>
      </dgm:t>
    </dgm:pt>
    <dgm:pt modelId="{4DF4F3C3-5E89-4FA0-871F-E4D451B4F0E5}" type="pres">
      <dgm:prSet presAssocID="{AC356CFC-958A-4984-8C68-EEABE44274A4}" presName="linear" presStyleCnt="0">
        <dgm:presLayoutVars>
          <dgm:animLvl val="lvl"/>
          <dgm:resizeHandles val="exact"/>
        </dgm:presLayoutVars>
      </dgm:prSet>
      <dgm:spPr/>
    </dgm:pt>
    <dgm:pt modelId="{B8095870-C46A-4B89-9CFC-D99B455C421C}" type="pres">
      <dgm:prSet presAssocID="{C392FD84-D0E6-4F93-9845-049D206D95C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BAADC4D-0BCA-40E9-B781-7B125C8BF45E}" type="pres">
      <dgm:prSet presAssocID="{F22ED330-0D38-485A-8050-BA83E59D7A0C}" presName="spacer" presStyleCnt="0"/>
      <dgm:spPr/>
    </dgm:pt>
    <dgm:pt modelId="{BBAED37F-7463-475E-9655-09F33332A67E}" type="pres">
      <dgm:prSet presAssocID="{9DFDFCF6-56D3-4407-AC9D-8EC1A125F92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671F6FB-4245-4BE2-A035-0F98B6EFA5F2}" type="pres">
      <dgm:prSet presAssocID="{6E4CA986-72AB-42CC-AE66-CF44D3FF784B}" presName="spacer" presStyleCnt="0"/>
      <dgm:spPr/>
    </dgm:pt>
    <dgm:pt modelId="{AB59F1EF-8428-4B0F-B80C-10DE32EE0416}" type="pres">
      <dgm:prSet presAssocID="{EC09F8F6-CD0F-4743-9CD0-6BED575D303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229EED1A-0CD9-4D85-B64D-4AD1B4873893}" type="pres">
      <dgm:prSet presAssocID="{3AB9AEEB-03E1-4BA1-A73A-397C9A773A52}" presName="spacer" presStyleCnt="0"/>
      <dgm:spPr/>
    </dgm:pt>
    <dgm:pt modelId="{1EE872BD-3201-4B0A-97EF-D6CC8B95038F}" type="pres">
      <dgm:prSet presAssocID="{7266F3DD-B693-497F-9731-B104176153D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EB73523A-E2F2-4F02-8929-7638A631219B}" type="pres">
      <dgm:prSet presAssocID="{6B068587-24D4-458D-AA74-64603AF454A4}" presName="spacer" presStyleCnt="0"/>
      <dgm:spPr/>
    </dgm:pt>
    <dgm:pt modelId="{ECBA9F3E-6ECF-4BBB-B023-636780C129AF}" type="pres">
      <dgm:prSet presAssocID="{D692A92A-3690-416B-A939-9E66900659B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757F9C4-25C8-4F99-A5A8-45EC298D15E0}" type="pres">
      <dgm:prSet presAssocID="{0F03A11C-F37F-47DB-9D7F-C3A28C83BE25}" presName="spacer" presStyleCnt="0"/>
      <dgm:spPr/>
    </dgm:pt>
    <dgm:pt modelId="{24BD70BC-50B1-4CE4-B5FA-98FA9FF773B1}" type="pres">
      <dgm:prSet presAssocID="{7866DF4E-CC67-4315-AB0F-38239F8100A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0EBD084-4AB0-4CEE-8A74-D3399093C310}" type="pres">
      <dgm:prSet presAssocID="{1A310A75-15A9-4F6C-B5B0-A3FC20238E51}" presName="spacer" presStyleCnt="0"/>
      <dgm:spPr/>
    </dgm:pt>
    <dgm:pt modelId="{90426EBE-1204-4B1E-B311-5EE48BF90A13}" type="pres">
      <dgm:prSet presAssocID="{4D3CEEFC-679F-4CF1-BFEE-C99DB0EC867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44E8139-A2DA-4530-954D-889E1504565D}" type="pres">
      <dgm:prSet presAssocID="{7D2AA619-59F4-4870-8F8D-DB097C1528A7}" presName="spacer" presStyleCnt="0"/>
      <dgm:spPr/>
    </dgm:pt>
    <dgm:pt modelId="{17B1083F-9116-4D80-A2C8-D6F45765EF78}" type="pres">
      <dgm:prSet presAssocID="{52060C36-1728-4E65-B9DC-2D74BFC53B6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8B2AED01-819E-43CA-9576-EF11D41FEC98}" type="presOf" srcId="{EC09F8F6-CD0F-4743-9CD0-6BED575D303E}" destId="{AB59F1EF-8428-4B0F-B80C-10DE32EE0416}" srcOrd="0" destOrd="0" presId="urn:microsoft.com/office/officeart/2005/8/layout/vList2"/>
    <dgm:cxn modelId="{FAF31E18-8AFC-43F2-B6AC-23CE40C88942}" srcId="{AC356CFC-958A-4984-8C68-EEABE44274A4}" destId="{C392FD84-D0E6-4F93-9845-049D206D95CF}" srcOrd="0" destOrd="0" parTransId="{8F69C2B1-201C-4583-A03E-6D6799E485F3}" sibTransId="{F22ED330-0D38-485A-8050-BA83E59D7A0C}"/>
    <dgm:cxn modelId="{D2A3F622-0707-4251-BF3A-1BFD339AD147}" srcId="{AC356CFC-958A-4984-8C68-EEABE44274A4}" destId="{D692A92A-3690-416B-A939-9E66900659B7}" srcOrd="4" destOrd="0" parTransId="{15C23574-6F3D-4CA0-8B01-E8F4FE7B7419}" sibTransId="{0F03A11C-F37F-47DB-9D7F-C3A28C83BE25}"/>
    <dgm:cxn modelId="{609B1423-7792-4F84-9010-4F24D22EDF78}" srcId="{AC356CFC-958A-4984-8C68-EEABE44274A4}" destId="{7266F3DD-B693-497F-9731-B104176153D5}" srcOrd="3" destOrd="0" parTransId="{0A3424FC-F20A-47D5-8D10-F78AD833A74A}" sibTransId="{6B068587-24D4-458D-AA74-64603AF454A4}"/>
    <dgm:cxn modelId="{F220B12C-22B9-4E04-92F9-4D212259F914}" type="presOf" srcId="{C392FD84-D0E6-4F93-9845-049D206D95CF}" destId="{B8095870-C46A-4B89-9CFC-D99B455C421C}" srcOrd="0" destOrd="0" presId="urn:microsoft.com/office/officeart/2005/8/layout/vList2"/>
    <dgm:cxn modelId="{B9529D2F-3225-4F85-91C3-D0492542B68A}" type="presOf" srcId="{4D3CEEFC-679F-4CF1-BFEE-C99DB0EC8676}" destId="{90426EBE-1204-4B1E-B311-5EE48BF90A13}" srcOrd="0" destOrd="0" presId="urn:microsoft.com/office/officeart/2005/8/layout/vList2"/>
    <dgm:cxn modelId="{523C605D-1417-41CC-BBEB-D4A76E097BAB}" srcId="{AC356CFC-958A-4984-8C68-EEABE44274A4}" destId="{4D3CEEFC-679F-4CF1-BFEE-C99DB0EC8676}" srcOrd="6" destOrd="0" parTransId="{D58885A1-1516-4DFA-A16E-5536896DFA20}" sibTransId="{7D2AA619-59F4-4870-8F8D-DB097C1528A7}"/>
    <dgm:cxn modelId="{4F2DAD61-8ACF-4570-AC2B-F68DDF5E9F0A}" srcId="{AC356CFC-958A-4984-8C68-EEABE44274A4}" destId="{EC09F8F6-CD0F-4743-9CD0-6BED575D303E}" srcOrd="2" destOrd="0" parTransId="{2013335E-CC5E-4FFF-A1CD-88867FE489A3}" sibTransId="{3AB9AEEB-03E1-4BA1-A73A-397C9A773A52}"/>
    <dgm:cxn modelId="{7B29A247-E8D3-4298-8FCA-0984751D5F8F}" type="presOf" srcId="{D692A92A-3690-416B-A939-9E66900659B7}" destId="{ECBA9F3E-6ECF-4BBB-B023-636780C129AF}" srcOrd="0" destOrd="0" presId="urn:microsoft.com/office/officeart/2005/8/layout/vList2"/>
    <dgm:cxn modelId="{B745F371-F3B9-4B10-92DF-903398F3BC8E}" type="presOf" srcId="{52060C36-1728-4E65-B9DC-2D74BFC53B63}" destId="{17B1083F-9116-4D80-A2C8-D6F45765EF78}" srcOrd="0" destOrd="0" presId="urn:microsoft.com/office/officeart/2005/8/layout/vList2"/>
    <dgm:cxn modelId="{7267BE75-01D0-482D-AAA8-3818B2E4E1B0}" srcId="{AC356CFC-958A-4984-8C68-EEABE44274A4}" destId="{7866DF4E-CC67-4315-AB0F-38239F8100AC}" srcOrd="5" destOrd="0" parTransId="{861AF80D-33B6-4BDF-956A-FA0BB668D947}" sibTransId="{1A310A75-15A9-4F6C-B5B0-A3FC20238E51}"/>
    <dgm:cxn modelId="{B37EE77E-9C8D-4660-AAB4-96EFD30D8E72}" type="presOf" srcId="{9DFDFCF6-56D3-4407-AC9D-8EC1A125F92A}" destId="{BBAED37F-7463-475E-9655-09F33332A67E}" srcOrd="0" destOrd="0" presId="urn:microsoft.com/office/officeart/2005/8/layout/vList2"/>
    <dgm:cxn modelId="{9D9FB88A-DA57-498E-9DC2-351025076AA0}" type="presOf" srcId="{7866DF4E-CC67-4315-AB0F-38239F8100AC}" destId="{24BD70BC-50B1-4CE4-B5FA-98FA9FF773B1}" srcOrd="0" destOrd="0" presId="urn:microsoft.com/office/officeart/2005/8/layout/vList2"/>
    <dgm:cxn modelId="{E419E7A2-6465-4A6F-80DB-3DAC128EB45F}" type="presOf" srcId="{AC356CFC-958A-4984-8C68-EEABE44274A4}" destId="{4DF4F3C3-5E89-4FA0-871F-E4D451B4F0E5}" srcOrd="0" destOrd="0" presId="urn:microsoft.com/office/officeart/2005/8/layout/vList2"/>
    <dgm:cxn modelId="{E6974EA9-FC86-40FE-BC86-9CBF56E70C7A}" type="presOf" srcId="{7266F3DD-B693-497F-9731-B104176153D5}" destId="{1EE872BD-3201-4B0A-97EF-D6CC8B95038F}" srcOrd="0" destOrd="0" presId="urn:microsoft.com/office/officeart/2005/8/layout/vList2"/>
    <dgm:cxn modelId="{8122C1EA-B121-4588-B81E-D02C2E81C379}" srcId="{AC356CFC-958A-4984-8C68-EEABE44274A4}" destId="{9DFDFCF6-56D3-4407-AC9D-8EC1A125F92A}" srcOrd="1" destOrd="0" parTransId="{F00AB82F-2429-4A2B-902E-1A2E4613BF7D}" sibTransId="{6E4CA986-72AB-42CC-AE66-CF44D3FF784B}"/>
    <dgm:cxn modelId="{5E1B73EF-08E1-40E1-90B4-AD6B3B0C37FC}" srcId="{AC356CFC-958A-4984-8C68-EEABE44274A4}" destId="{52060C36-1728-4E65-B9DC-2D74BFC53B63}" srcOrd="7" destOrd="0" parTransId="{E2039BCA-294E-425E-94E4-9EF58A2BA55F}" sibTransId="{D934174A-2C13-498A-B6CE-7063C5A05B02}"/>
    <dgm:cxn modelId="{A18BFDB3-377C-4566-880D-9592D7FD7922}" type="presParOf" srcId="{4DF4F3C3-5E89-4FA0-871F-E4D451B4F0E5}" destId="{B8095870-C46A-4B89-9CFC-D99B455C421C}" srcOrd="0" destOrd="0" presId="urn:microsoft.com/office/officeart/2005/8/layout/vList2"/>
    <dgm:cxn modelId="{29806F08-EB58-4566-8BFB-B27B85F672BF}" type="presParOf" srcId="{4DF4F3C3-5E89-4FA0-871F-E4D451B4F0E5}" destId="{1BAADC4D-0BCA-40E9-B781-7B125C8BF45E}" srcOrd="1" destOrd="0" presId="urn:microsoft.com/office/officeart/2005/8/layout/vList2"/>
    <dgm:cxn modelId="{669345EB-EE85-423C-8D62-9189C2B2F5A6}" type="presParOf" srcId="{4DF4F3C3-5E89-4FA0-871F-E4D451B4F0E5}" destId="{BBAED37F-7463-475E-9655-09F33332A67E}" srcOrd="2" destOrd="0" presId="urn:microsoft.com/office/officeart/2005/8/layout/vList2"/>
    <dgm:cxn modelId="{8D950467-ADFF-48AE-BD35-0E5BC6711CEE}" type="presParOf" srcId="{4DF4F3C3-5E89-4FA0-871F-E4D451B4F0E5}" destId="{3671F6FB-4245-4BE2-A035-0F98B6EFA5F2}" srcOrd="3" destOrd="0" presId="urn:microsoft.com/office/officeart/2005/8/layout/vList2"/>
    <dgm:cxn modelId="{C0216E78-0132-4B8F-A011-D2D8AB86F718}" type="presParOf" srcId="{4DF4F3C3-5E89-4FA0-871F-E4D451B4F0E5}" destId="{AB59F1EF-8428-4B0F-B80C-10DE32EE0416}" srcOrd="4" destOrd="0" presId="urn:microsoft.com/office/officeart/2005/8/layout/vList2"/>
    <dgm:cxn modelId="{6D7DA68B-85EF-4D0F-A57C-23166CD295FA}" type="presParOf" srcId="{4DF4F3C3-5E89-4FA0-871F-E4D451B4F0E5}" destId="{229EED1A-0CD9-4D85-B64D-4AD1B4873893}" srcOrd="5" destOrd="0" presId="urn:microsoft.com/office/officeart/2005/8/layout/vList2"/>
    <dgm:cxn modelId="{36CEE1AA-2081-4E49-87E6-9F36CB6A233F}" type="presParOf" srcId="{4DF4F3C3-5E89-4FA0-871F-E4D451B4F0E5}" destId="{1EE872BD-3201-4B0A-97EF-D6CC8B95038F}" srcOrd="6" destOrd="0" presId="urn:microsoft.com/office/officeart/2005/8/layout/vList2"/>
    <dgm:cxn modelId="{F9527CDD-639D-40CF-A642-577966C1BC7D}" type="presParOf" srcId="{4DF4F3C3-5E89-4FA0-871F-E4D451B4F0E5}" destId="{EB73523A-E2F2-4F02-8929-7638A631219B}" srcOrd="7" destOrd="0" presId="urn:microsoft.com/office/officeart/2005/8/layout/vList2"/>
    <dgm:cxn modelId="{4122DF7D-0277-4115-BE54-C29AFBA662CE}" type="presParOf" srcId="{4DF4F3C3-5E89-4FA0-871F-E4D451B4F0E5}" destId="{ECBA9F3E-6ECF-4BBB-B023-636780C129AF}" srcOrd="8" destOrd="0" presId="urn:microsoft.com/office/officeart/2005/8/layout/vList2"/>
    <dgm:cxn modelId="{D9926FFF-0845-4F88-9736-4974969FB6EF}" type="presParOf" srcId="{4DF4F3C3-5E89-4FA0-871F-E4D451B4F0E5}" destId="{4757F9C4-25C8-4F99-A5A8-45EC298D15E0}" srcOrd="9" destOrd="0" presId="urn:microsoft.com/office/officeart/2005/8/layout/vList2"/>
    <dgm:cxn modelId="{6C6645BD-EF7D-4DC2-B214-FC3B471B1F6F}" type="presParOf" srcId="{4DF4F3C3-5E89-4FA0-871F-E4D451B4F0E5}" destId="{24BD70BC-50B1-4CE4-B5FA-98FA9FF773B1}" srcOrd="10" destOrd="0" presId="urn:microsoft.com/office/officeart/2005/8/layout/vList2"/>
    <dgm:cxn modelId="{3CECA79B-93DE-4CE9-A34C-5AE1EC8E4549}" type="presParOf" srcId="{4DF4F3C3-5E89-4FA0-871F-E4D451B4F0E5}" destId="{B0EBD084-4AB0-4CEE-8A74-D3399093C310}" srcOrd="11" destOrd="0" presId="urn:microsoft.com/office/officeart/2005/8/layout/vList2"/>
    <dgm:cxn modelId="{E461C749-47D3-4BB3-8C42-D3166B56450E}" type="presParOf" srcId="{4DF4F3C3-5E89-4FA0-871F-E4D451B4F0E5}" destId="{90426EBE-1204-4B1E-B311-5EE48BF90A13}" srcOrd="12" destOrd="0" presId="urn:microsoft.com/office/officeart/2005/8/layout/vList2"/>
    <dgm:cxn modelId="{A998C30B-825E-43C1-B875-850EBB821341}" type="presParOf" srcId="{4DF4F3C3-5E89-4FA0-871F-E4D451B4F0E5}" destId="{444E8139-A2DA-4530-954D-889E1504565D}" srcOrd="13" destOrd="0" presId="urn:microsoft.com/office/officeart/2005/8/layout/vList2"/>
    <dgm:cxn modelId="{1CBB471D-0DAF-4A1E-AD1F-78A131EF7F7C}" type="presParOf" srcId="{4DF4F3C3-5E89-4FA0-871F-E4D451B4F0E5}" destId="{17B1083F-9116-4D80-A2C8-D6F45765EF7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02FAC-6B40-42DD-989B-3371456F27AE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CDD87FF-17A4-4369-955F-65B6DD7F4972}">
      <dgm:prSet/>
      <dgm:spPr/>
      <dgm:t>
        <a:bodyPr/>
        <a:lstStyle/>
        <a:p>
          <a:r>
            <a:rPr lang="en-GB" dirty="0"/>
            <a:t>Allow reasonable anxiety</a:t>
          </a:r>
          <a:endParaRPr lang="en-US" dirty="0"/>
        </a:p>
      </dgm:t>
    </dgm:pt>
    <dgm:pt modelId="{9BCF9882-1314-42A0-87AC-70665E5A901C}" type="parTrans" cxnId="{92A64EEA-037E-48F9-907B-7FB5F87D5C3D}">
      <dgm:prSet/>
      <dgm:spPr/>
      <dgm:t>
        <a:bodyPr/>
        <a:lstStyle/>
        <a:p>
          <a:endParaRPr lang="en-US"/>
        </a:p>
      </dgm:t>
    </dgm:pt>
    <dgm:pt modelId="{302CCAD4-F9B1-4020-B6CF-093E75406B71}" type="sibTrans" cxnId="{92A64EEA-037E-48F9-907B-7FB5F87D5C3D}">
      <dgm:prSet/>
      <dgm:spPr/>
      <dgm:t>
        <a:bodyPr/>
        <a:lstStyle/>
        <a:p>
          <a:endParaRPr lang="en-US"/>
        </a:p>
      </dgm:t>
    </dgm:pt>
    <dgm:pt modelId="{24D0FA71-AF66-4708-A215-CDAE925F5475}">
      <dgm:prSet/>
      <dgm:spPr/>
      <dgm:t>
        <a:bodyPr/>
        <a:lstStyle/>
        <a:p>
          <a:r>
            <a:rPr lang="en-GB"/>
            <a:t>Preparing for changes</a:t>
          </a:r>
          <a:endParaRPr lang="en-US"/>
        </a:p>
      </dgm:t>
    </dgm:pt>
    <dgm:pt modelId="{40C2594E-B210-4919-B1EB-D98778C4D0CE}" type="parTrans" cxnId="{7113A5EF-2B3E-458D-983B-195391CD1A8C}">
      <dgm:prSet/>
      <dgm:spPr/>
      <dgm:t>
        <a:bodyPr/>
        <a:lstStyle/>
        <a:p>
          <a:endParaRPr lang="en-US"/>
        </a:p>
      </dgm:t>
    </dgm:pt>
    <dgm:pt modelId="{14CFC5D4-1D83-488B-A90E-B7BFB4389A00}" type="sibTrans" cxnId="{7113A5EF-2B3E-458D-983B-195391CD1A8C}">
      <dgm:prSet/>
      <dgm:spPr/>
      <dgm:t>
        <a:bodyPr/>
        <a:lstStyle/>
        <a:p>
          <a:endParaRPr lang="en-US"/>
        </a:p>
      </dgm:t>
    </dgm:pt>
    <dgm:pt modelId="{9F6045FD-AF2B-4506-8AD6-313585A36FAA}">
      <dgm:prSet/>
      <dgm:spPr/>
      <dgm:t>
        <a:bodyPr/>
        <a:lstStyle/>
        <a:p>
          <a:r>
            <a:rPr lang="en-GB"/>
            <a:t>Awareness of own anxiety</a:t>
          </a:r>
          <a:endParaRPr lang="en-US"/>
        </a:p>
      </dgm:t>
    </dgm:pt>
    <dgm:pt modelId="{FB56EA0A-8E7D-475B-8586-895399F17BA3}" type="parTrans" cxnId="{B1802A0C-9288-4B09-81D2-1CF0622D9CA6}">
      <dgm:prSet/>
      <dgm:spPr/>
      <dgm:t>
        <a:bodyPr/>
        <a:lstStyle/>
        <a:p>
          <a:endParaRPr lang="en-US"/>
        </a:p>
      </dgm:t>
    </dgm:pt>
    <dgm:pt modelId="{D2967D1E-79AD-475D-B264-AB0066B88751}" type="sibTrans" cxnId="{B1802A0C-9288-4B09-81D2-1CF0622D9CA6}">
      <dgm:prSet/>
      <dgm:spPr/>
      <dgm:t>
        <a:bodyPr/>
        <a:lstStyle/>
        <a:p>
          <a:endParaRPr lang="en-US"/>
        </a:p>
      </dgm:t>
    </dgm:pt>
    <dgm:pt modelId="{FB563AD0-CF79-4ED6-BC95-99A91C131B89}">
      <dgm:prSet/>
      <dgm:spPr/>
      <dgm:t>
        <a:bodyPr/>
        <a:lstStyle/>
        <a:p>
          <a:r>
            <a:rPr lang="en-GB"/>
            <a:t>Simple relaxation</a:t>
          </a:r>
          <a:endParaRPr lang="en-US"/>
        </a:p>
      </dgm:t>
    </dgm:pt>
    <dgm:pt modelId="{E7B6514E-0069-4B02-B82F-C82AECD99DB1}" type="parTrans" cxnId="{78DC71C3-5F96-48C9-ACBA-394103C60B5A}">
      <dgm:prSet/>
      <dgm:spPr/>
      <dgm:t>
        <a:bodyPr/>
        <a:lstStyle/>
        <a:p>
          <a:endParaRPr lang="en-US"/>
        </a:p>
      </dgm:t>
    </dgm:pt>
    <dgm:pt modelId="{32EB9522-BDCD-44FD-AA21-1494AAD42FCC}" type="sibTrans" cxnId="{78DC71C3-5F96-48C9-ACBA-394103C60B5A}">
      <dgm:prSet/>
      <dgm:spPr/>
      <dgm:t>
        <a:bodyPr/>
        <a:lstStyle/>
        <a:p>
          <a:endParaRPr lang="en-US"/>
        </a:p>
      </dgm:t>
    </dgm:pt>
    <dgm:pt modelId="{590A4153-9661-4501-88F7-2A8069E8F0D4}">
      <dgm:prSet/>
      <dgm:spPr/>
      <dgm:t>
        <a:bodyPr/>
        <a:lstStyle/>
        <a:p>
          <a:r>
            <a:rPr lang="en-GB"/>
            <a:t>Simple mindfulness</a:t>
          </a:r>
          <a:endParaRPr lang="en-US"/>
        </a:p>
      </dgm:t>
    </dgm:pt>
    <dgm:pt modelId="{B09A8149-3B22-42C8-8758-75ACE3EA04EF}" type="parTrans" cxnId="{D4BF906B-9D27-4CE2-8F20-D3B743A702DE}">
      <dgm:prSet/>
      <dgm:spPr/>
      <dgm:t>
        <a:bodyPr/>
        <a:lstStyle/>
        <a:p>
          <a:endParaRPr lang="en-US"/>
        </a:p>
      </dgm:t>
    </dgm:pt>
    <dgm:pt modelId="{197B982E-CA3F-41D9-B231-5CC93E4430EC}" type="sibTrans" cxnId="{D4BF906B-9D27-4CE2-8F20-D3B743A702DE}">
      <dgm:prSet/>
      <dgm:spPr/>
      <dgm:t>
        <a:bodyPr/>
        <a:lstStyle/>
        <a:p>
          <a:endParaRPr lang="en-US"/>
        </a:p>
      </dgm:t>
    </dgm:pt>
    <dgm:pt modelId="{7189AF62-8649-45AE-B050-E6E4F88655B9}">
      <dgm:prSet/>
      <dgm:spPr/>
      <dgm:t>
        <a:bodyPr/>
        <a:lstStyle/>
        <a:p>
          <a:r>
            <a:rPr lang="en-GB"/>
            <a:t>Distraction – familiar games or activities</a:t>
          </a:r>
          <a:endParaRPr lang="en-US"/>
        </a:p>
      </dgm:t>
    </dgm:pt>
    <dgm:pt modelId="{C5B3D8E4-0CF1-4D7F-930B-FB4028C76EC0}" type="parTrans" cxnId="{A82B35AF-F7E2-4F9D-96C2-B1364EC1F422}">
      <dgm:prSet/>
      <dgm:spPr/>
      <dgm:t>
        <a:bodyPr/>
        <a:lstStyle/>
        <a:p>
          <a:endParaRPr lang="en-US"/>
        </a:p>
      </dgm:t>
    </dgm:pt>
    <dgm:pt modelId="{2326606C-ACB5-400F-9CF0-4AA4224B1AC3}" type="sibTrans" cxnId="{A82B35AF-F7E2-4F9D-96C2-B1364EC1F422}">
      <dgm:prSet/>
      <dgm:spPr/>
      <dgm:t>
        <a:bodyPr/>
        <a:lstStyle/>
        <a:p>
          <a:endParaRPr lang="en-US"/>
        </a:p>
      </dgm:t>
    </dgm:pt>
    <dgm:pt modelId="{9BF920E2-1891-4BA2-B2FB-609D7F7DC0CB}">
      <dgm:prSet/>
      <dgm:spPr/>
      <dgm:t>
        <a:bodyPr/>
        <a:lstStyle/>
        <a:p>
          <a:r>
            <a:rPr lang="en-GB"/>
            <a:t>Set box (worry box)</a:t>
          </a:r>
          <a:endParaRPr lang="en-US"/>
        </a:p>
      </dgm:t>
    </dgm:pt>
    <dgm:pt modelId="{0247A6B0-2107-4F84-A584-FA9821A8765F}" type="parTrans" cxnId="{177CF8F5-C235-4042-B51C-C3AE4142F1BC}">
      <dgm:prSet/>
      <dgm:spPr/>
      <dgm:t>
        <a:bodyPr/>
        <a:lstStyle/>
        <a:p>
          <a:endParaRPr lang="en-US"/>
        </a:p>
      </dgm:t>
    </dgm:pt>
    <dgm:pt modelId="{4A263232-342E-42EE-A0AB-EFDDFE81C768}" type="sibTrans" cxnId="{177CF8F5-C235-4042-B51C-C3AE4142F1BC}">
      <dgm:prSet/>
      <dgm:spPr/>
      <dgm:t>
        <a:bodyPr/>
        <a:lstStyle/>
        <a:p>
          <a:endParaRPr lang="en-US"/>
        </a:p>
      </dgm:t>
    </dgm:pt>
    <dgm:pt modelId="{0E90B6E7-72C1-4D92-98CD-6BD96923D31D}" type="pres">
      <dgm:prSet presAssocID="{5B902FAC-6B40-42DD-989B-3371456F27AE}" presName="vert0" presStyleCnt="0">
        <dgm:presLayoutVars>
          <dgm:dir/>
          <dgm:animOne val="branch"/>
          <dgm:animLvl val="lvl"/>
        </dgm:presLayoutVars>
      </dgm:prSet>
      <dgm:spPr/>
    </dgm:pt>
    <dgm:pt modelId="{D27603DC-CE21-46D6-9519-0CAF9A8A030C}" type="pres">
      <dgm:prSet presAssocID="{0CDD87FF-17A4-4369-955F-65B6DD7F4972}" presName="thickLine" presStyleLbl="alignNode1" presStyleIdx="0" presStyleCnt="7"/>
      <dgm:spPr/>
    </dgm:pt>
    <dgm:pt modelId="{C5F032F0-1036-45F0-BC4B-934A3B1BF392}" type="pres">
      <dgm:prSet presAssocID="{0CDD87FF-17A4-4369-955F-65B6DD7F4972}" presName="horz1" presStyleCnt="0"/>
      <dgm:spPr/>
    </dgm:pt>
    <dgm:pt modelId="{01D7EF38-7925-4704-A290-AF824948E479}" type="pres">
      <dgm:prSet presAssocID="{0CDD87FF-17A4-4369-955F-65B6DD7F4972}" presName="tx1" presStyleLbl="revTx" presStyleIdx="0" presStyleCnt="7"/>
      <dgm:spPr/>
    </dgm:pt>
    <dgm:pt modelId="{B0954F82-FAA1-4FAB-A8FE-01636723A355}" type="pres">
      <dgm:prSet presAssocID="{0CDD87FF-17A4-4369-955F-65B6DD7F4972}" presName="vert1" presStyleCnt="0"/>
      <dgm:spPr/>
    </dgm:pt>
    <dgm:pt modelId="{D7281ED9-C531-4444-8A80-7BE7E52F9AE9}" type="pres">
      <dgm:prSet presAssocID="{24D0FA71-AF66-4708-A215-CDAE925F5475}" presName="thickLine" presStyleLbl="alignNode1" presStyleIdx="1" presStyleCnt="7"/>
      <dgm:spPr/>
    </dgm:pt>
    <dgm:pt modelId="{D53D838B-8F75-4D3D-A2A6-84734AD214C8}" type="pres">
      <dgm:prSet presAssocID="{24D0FA71-AF66-4708-A215-CDAE925F5475}" presName="horz1" presStyleCnt="0"/>
      <dgm:spPr/>
    </dgm:pt>
    <dgm:pt modelId="{5B6F889C-7A75-445E-A86C-A0AD39C1EDE2}" type="pres">
      <dgm:prSet presAssocID="{24D0FA71-AF66-4708-A215-CDAE925F5475}" presName="tx1" presStyleLbl="revTx" presStyleIdx="1" presStyleCnt="7"/>
      <dgm:spPr/>
    </dgm:pt>
    <dgm:pt modelId="{C8541F87-B7D6-4FD5-8269-AB5A9BB5D2C6}" type="pres">
      <dgm:prSet presAssocID="{24D0FA71-AF66-4708-A215-CDAE925F5475}" presName="vert1" presStyleCnt="0"/>
      <dgm:spPr/>
    </dgm:pt>
    <dgm:pt modelId="{09736B14-77D9-4A59-B6C3-71CF04944CEF}" type="pres">
      <dgm:prSet presAssocID="{9F6045FD-AF2B-4506-8AD6-313585A36FAA}" presName="thickLine" presStyleLbl="alignNode1" presStyleIdx="2" presStyleCnt="7"/>
      <dgm:spPr/>
    </dgm:pt>
    <dgm:pt modelId="{1AEC9D4E-655D-4B80-9098-B6A596167D21}" type="pres">
      <dgm:prSet presAssocID="{9F6045FD-AF2B-4506-8AD6-313585A36FAA}" presName="horz1" presStyleCnt="0"/>
      <dgm:spPr/>
    </dgm:pt>
    <dgm:pt modelId="{73F02EA9-3CCA-4277-A100-4A035EFA6D11}" type="pres">
      <dgm:prSet presAssocID="{9F6045FD-AF2B-4506-8AD6-313585A36FAA}" presName="tx1" presStyleLbl="revTx" presStyleIdx="2" presStyleCnt="7"/>
      <dgm:spPr/>
    </dgm:pt>
    <dgm:pt modelId="{B0B46818-7DBA-45DB-A26B-65E99921C605}" type="pres">
      <dgm:prSet presAssocID="{9F6045FD-AF2B-4506-8AD6-313585A36FAA}" presName="vert1" presStyleCnt="0"/>
      <dgm:spPr/>
    </dgm:pt>
    <dgm:pt modelId="{A707C9F5-45B9-48FC-9946-6562A9018608}" type="pres">
      <dgm:prSet presAssocID="{FB563AD0-CF79-4ED6-BC95-99A91C131B89}" presName="thickLine" presStyleLbl="alignNode1" presStyleIdx="3" presStyleCnt="7"/>
      <dgm:spPr/>
    </dgm:pt>
    <dgm:pt modelId="{6516E47B-04D1-4550-9485-FAD0EA467AAF}" type="pres">
      <dgm:prSet presAssocID="{FB563AD0-CF79-4ED6-BC95-99A91C131B89}" presName="horz1" presStyleCnt="0"/>
      <dgm:spPr/>
    </dgm:pt>
    <dgm:pt modelId="{48246A74-BFE1-4FAC-8985-72A4DA0C8835}" type="pres">
      <dgm:prSet presAssocID="{FB563AD0-CF79-4ED6-BC95-99A91C131B89}" presName="tx1" presStyleLbl="revTx" presStyleIdx="3" presStyleCnt="7"/>
      <dgm:spPr/>
    </dgm:pt>
    <dgm:pt modelId="{7EC1A93F-574E-4EED-95D3-4D1762A83BE8}" type="pres">
      <dgm:prSet presAssocID="{FB563AD0-CF79-4ED6-BC95-99A91C131B89}" presName="vert1" presStyleCnt="0"/>
      <dgm:spPr/>
    </dgm:pt>
    <dgm:pt modelId="{5A325CA4-71AF-4484-B55F-EF83949617B5}" type="pres">
      <dgm:prSet presAssocID="{590A4153-9661-4501-88F7-2A8069E8F0D4}" presName="thickLine" presStyleLbl="alignNode1" presStyleIdx="4" presStyleCnt="7"/>
      <dgm:spPr/>
    </dgm:pt>
    <dgm:pt modelId="{56B81951-740E-4E9D-BB22-9D00B083F274}" type="pres">
      <dgm:prSet presAssocID="{590A4153-9661-4501-88F7-2A8069E8F0D4}" presName="horz1" presStyleCnt="0"/>
      <dgm:spPr/>
    </dgm:pt>
    <dgm:pt modelId="{FDD71E44-EE7F-4F22-9C89-FEAD4E29838F}" type="pres">
      <dgm:prSet presAssocID="{590A4153-9661-4501-88F7-2A8069E8F0D4}" presName="tx1" presStyleLbl="revTx" presStyleIdx="4" presStyleCnt="7"/>
      <dgm:spPr/>
    </dgm:pt>
    <dgm:pt modelId="{E07D6587-4B4D-4E69-B4EF-02371D1CB966}" type="pres">
      <dgm:prSet presAssocID="{590A4153-9661-4501-88F7-2A8069E8F0D4}" presName="vert1" presStyleCnt="0"/>
      <dgm:spPr/>
    </dgm:pt>
    <dgm:pt modelId="{532A467F-6DCF-4358-AB36-64A3DA2E7051}" type="pres">
      <dgm:prSet presAssocID="{7189AF62-8649-45AE-B050-E6E4F88655B9}" presName="thickLine" presStyleLbl="alignNode1" presStyleIdx="5" presStyleCnt="7"/>
      <dgm:spPr/>
    </dgm:pt>
    <dgm:pt modelId="{E816C14A-2C77-491C-94ED-90428753A62D}" type="pres">
      <dgm:prSet presAssocID="{7189AF62-8649-45AE-B050-E6E4F88655B9}" presName="horz1" presStyleCnt="0"/>
      <dgm:spPr/>
    </dgm:pt>
    <dgm:pt modelId="{CAD33A00-F78B-4D5B-8F30-A7050E1DFF29}" type="pres">
      <dgm:prSet presAssocID="{7189AF62-8649-45AE-B050-E6E4F88655B9}" presName="tx1" presStyleLbl="revTx" presStyleIdx="5" presStyleCnt="7"/>
      <dgm:spPr/>
    </dgm:pt>
    <dgm:pt modelId="{FEC9E55A-D0DA-4545-93E4-0AB821CEC03C}" type="pres">
      <dgm:prSet presAssocID="{7189AF62-8649-45AE-B050-E6E4F88655B9}" presName="vert1" presStyleCnt="0"/>
      <dgm:spPr/>
    </dgm:pt>
    <dgm:pt modelId="{390370FD-14C0-4D26-8B1F-EA29DF962C71}" type="pres">
      <dgm:prSet presAssocID="{9BF920E2-1891-4BA2-B2FB-609D7F7DC0CB}" presName="thickLine" presStyleLbl="alignNode1" presStyleIdx="6" presStyleCnt="7"/>
      <dgm:spPr/>
    </dgm:pt>
    <dgm:pt modelId="{156D74C9-F186-4E3C-AA06-4C2AD27538AA}" type="pres">
      <dgm:prSet presAssocID="{9BF920E2-1891-4BA2-B2FB-609D7F7DC0CB}" presName="horz1" presStyleCnt="0"/>
      <dgm:spPr/>
    </dgm:pt>
    <dgm:pt modelId="{79681069-EECE-4CB2-8A33-D26C96F6071E}" type="pres">
      <dgm:prSet presAssocID="{9BF920E2-1891-4BA2-B2FB-609D7F7DC0CB}" presName="tx1" presStyleLbl="revTx" presStyleIdx="6" presStyleCnt="7"/>
      <dgm:spPr/>
    </dgm:pt>
    <dgm:pt modelId="{C1D131D4-21B8-4AD2-9741-FE3933A68310}" type="pres">
      <dgm:prSet presAssocID="{9BF920E2-1891-4BA2-B2FB-609D7F7DC0CB}" presName="vert1" presStyleCnt="0"/>
      <dgm:spPr/>
    </dgm:pt>
  </dgm:ptLst>
  <dgm:cxnLst>
    <dgm:cxn modelId="{B1802A0C-9288-4B09-81D2-1CF0622D9CA6}" srcId="{5B902FAC-6B40-42DD-989B-3371456F27AE}" destId="{9F6045FD-AF2B-4506-8AD6-313585A36FAA}" srcOrd="2" destOrd="0" parTransId="{FB56EA0A-8E7D-475B-8586-895399F17BA3}" sibTransId="{D2967D1E-79AD-475D-B264-AB0066B88751}"/>
    <dgm:cxn modelId="{AC3E7F10-1666-4481-8708-BDA197DC76C9}" type="presOf" srcId="{590A4153-9661-4501-88F7-2A8069E8F0D4}" destId="{FDD71E44-EE7F-4F22-9C89-FEAD4E29838F}" srcOrd="0" destOrd="0" presId="urn:microsoft.com/office/officeart/2008/layout/LinedList"/>
    <dgm:cxn modelId="{C42EF014-4528-41CB-8DAE-7D0CA08B85BE}" type="presOf" srcId="{5B902FAC-6B40-42DD-989B-3371456F27AE}" destId="{0E90B6E7-72C1-4D92-98CD-6BD96923D31D}" srcOrd="0" destOrd="0" presId="urn:microsoft.com/office/officeart/2008/layout/LinedList"/>
    <dgm:cxn modelId="{D4BF906B-9D27-4CE2-8F20-D3B743A702DE}" srcId="{5B902FAC-6B40-42DD-989B-3371456F27AE}" destId="{590A4153-9661-4501-88F7-2A8069E8F0D4}" srcOrd="4" destOrd="0" parTransId="{B09A8149-3B22-42C8-8758-75ACE3EA04EF}" sibTransId="{197B982E-CA3F-41D9-B231-5CC93E4430EC}"/>
    <dgm:cxn modelId="{647A6B75-2CD4-4E0E-8E66-A98B4A4A85D9}" type="presOf" srcId="{7189AF62-8649-45AE-B050-E6E4F88655B9}" destId="{CAD33A00-F78B-4D5B-8F30-A7050E1DFF29}" srcOrd="0" destOrd="0" presId="urn:microsoft.com/office/officeart/2008/layout/LinedList"/>
    <dgm:cxn modelId="{5DD36B8B-3B1D-4AA8-8CE6-16781DF538F2}" type="presOf" srcId="{FB563AD0-CF79-4ED6-BC95-99A91C131B89}" destId="{48246A74-BFE1-4FAC-8985-72A4DA0C8835}" srcOrd="0" destOrd="0" presId="urn:microsoft.com/office/officeart/2008/layout/LinedList"/>
    <dgm:cxn modelId="{714A9F8B-FEAA-4D73-82A0-275425CEB993}" type="presOf" srcId="{24D0FA71-AF66-4708-A215-CDAE925F5475}" destId="{5B6F889C-7A75-445E-A86C-A0AD39C1EDE2}" srcOrd="0" destOrd="0" presId="urn:microsoft.com/office/officeart/2008/layout/LinedList"/>
    <dgm:cxn modelId="{533F1F9C-09D8-47CD-BCE4-75A416C77B3E}" type="presOf" srcId="{9F6045FD-AF2B-4506-8AD6-313585A36FAA}" destId="{73F02EA9-3CCA-4277-A100-4A035EFA6D11}" srcOrd="0" destOrd="0" presId="urn:microsoft.com/office/officeart/2008/layout/LinedList"/>
    <dgm:cxn modelId="{A82B35AF-F7E2-4F9D-96C2-B1364EC1F422}" srcId="{5B902FAC-6B40-42DD-989B-3371456F27AE}" destId="{7189AF62-8649-45AE-B050-E6E4F88655B9}" srcOrd="5" destOrd="0" parTransId="{C5B3D8E4-0CF1-4D7F-930B-FB4028C76EC0}" sibTransId="{2326606C-ACB5-400F-9CF0-4AA4224B1AC3}"/>
    <dgm:cxn modelId="{8226A7AF-6593-4E82-8C2A-03849584C32B}" type="presOf" srcId="{9BF920E2-1891-4BA2-B2FB-609D7F7DC0CB}" destId="{79681069-EECE-4CB2-8A33-D26C96F6071E}" srcOrd="0" destOrd="0" presId="urn:microsoft.com/office/officeart/2008/layout/LinedList"/>
    <dgm:cxn modelId="{78DC71C3-5F96-48C9-ACBA-394103C60B5A}" srcId="{5B902FAC-6B40-42DD-989B-3371456F27AE}" destId="{FB563AD0-CF79-4ED6-BC95-99A91C131B89}" srcOrd="3" destOrd="0" parTransId="{E7B6514E-0069-4B02-B82F-C82AECD99DB1}" sibTransId="{32EB9522-BDCD-44FD-AA21-1494AAD42FCC}"/>
    <dgm:cxn modelId="{92A64EEA-037E-48F9-907B-7FB5F87D5C3D}" srcId="{5B902FAC-6B40-42DD-989B-3371456F27AE}" destId="{0CDD87FF-17A4-4369-955F-65B6DD7F4972}" srcOrd="0" destOrd="0" parTransId="{9BCF9882-1314-42A0-87AC-70665E5A901C}" sibTransId="{302CCAD4-F9B1-4020-B6CF-093E75406B71}"/>
    <dgm:cxn modelId="{722868ED-A8C9-40B9-9334-3E65F837EF45}" type="presOf" srcId="{0CDD87FF-17A4-4369-955F-65B6DD7F4972}" destId="{01D7EF38-7925-4704-A290-AF824948E479}" srcOrd="0" destOrd="0" presId="urn:microsoft.com/office/officeart/2008/layout/LinedList"/>
    <dgm:cxn modelId="{7113A5EF-2B3E-458D-983B-195391CD1A8C}" srcId="{5B902FAC-6B40-42DD-989B-3371456F27AE}" destId="{24D0FA71-AF66-4708-A215-CDAE925F5475}" srcOrd="1" destOrd="0" parTransId="{40C2594E-B210-4919-B1EB-D98778C4D0CE}" sibTransId="{14CFC5D4-1D83-488B-A90E-B7BFB4389A00}"/>
    <dgm:cxn modelId="{177CF8F5-C235-4042-B51C-C3AE4142F1BC}" srcId="{5B902FAC-6B40-42DD-989B-3371456F27AE}" destId="{9BF920E2-1891-4BA2-B2FB-609D7F7DC0CB}" srcOrd="6" destOrd="0" parTransId="{0247A6B0-2107-4F84-A584-FA9821A8765F}" sibTransId="{4A263232-342E-42EE-A0AB-EFDDFE81C768}"/>
    <dgm:cxn modelId="{F8B4EC4E-0DC2-43C9-AA35-F468F1888978}" type="presParOf" srcId="{0E90B6E7-72C1-4D92-98CD-6BD96923D31D}" destId="{D27603DC-CE21-46D6-9519-0CAF9A8A030C}" srcOrd="0" destOrd="0" presId="urn:microsoft.com/office/officeart/2008/layout/LinedList"/>
    <dgm:cxn modelId="{B46A5630-1A17-4C5C-8D68-62F5F41ECF53}" type="presParOf" srcId="{0E90B6E7-72C1-4D92-98CD-6BD96923D31D}" destId="{C5F032F0-1036-45F0-BC4B-934A3B1BF392}" srcOrd="1" destOrd="0" presId="urn:microsoft.com/office/officeart/2008/layout/LinedList"/>
    <dgm:cxn modelId="{57F6BC8D-B95B-4573-A9B6-AE798B3B67A9}" type="presParOf" srcId="{C5F032F0-1036-45F0-BC4B-934A3B1BF392}" destId="{01D7EF38-7925-4704-A290-AF824948E479}" srcOrd="0" destOrd="0" presId="urn:microsoft.com/office/officeart/2008/layout/LinedList"/>
    <dgm:cxn modelId="{20D941D8-7F14-4855-9115-487254D97C6D}" type="presParOf" srcId="{C5F032F0-1036-45F0-BC4B-934A3B1BF392}" destId="{B0954F82-FAA1-4FAB-A8FE-01636723A355}" srcOrd="1" destOrd="0" presId="urn:microsoft.com/office/officeart/2008/layout/LinedList"/>
    <dgm:cxn modelId="{514CFE30-1599-48EA-AC8D-40F9ACE8B5C4}" type="presParOf" srcId="{0E90B6E7-72C1-4D92-98CD-6BD96923D31D}" destId="{D7281ED9-C531-4444-8A80-7BE7E52F9AE9}" srcOrd="2" destOrd="0" presId="urn:microsoft.com/office/officeart/2008/layout/LinedList"/>
    <dgm:cxn modelId="{129553E9-FFE7-4198-B370-139EB951725F}" type="presParOf" srcId="{0E90B6E7-72C1-4D92-98CD-6BD96923D31D}" destId="{D53D838B-8F75-4D3D-A2A6-84734AD214C8}" srcOrd="3" destOrd="0" presId="urn:microsoft.com/office/officeart/2008/layout/LinedList"/>
    <dgm:cxn modelId="{ED319E93-9099-435B-9804-A627EF8DF182}" type="presParOf" srcId="{D53D838B-8F75-4D3D-A2A6-84734AD214C8}" destId="{5B6F889C-7A75-445E-A86C-A0AD39C1EDE2}" srcOrd="0" destOrd="0" presId="urn:microsoft.com/office/officeart/2008/layout/LinedList"/>
    <dgm:cxn modelId="{95BC8B50-64B6-42D5-9355-DEA6318802CA}" type="presParOf" srcId="{D53D838B-8F75-4D3D-A2A6-84734AD214C8}" destId="{C8541F87-B7D6-4FD5-8269-AB5A9BB5D2C6}" srcOrd="1" destOrd="0" presId="urn:microsoft.com/office/officeart/2008/layout/LinedList"/>
    <dgm:cxn modelId="{296F1310-89DA-49C9-9A31-3CF03FD6B85E}" type="presParOf" srcId="{0E90B6E7-72C1-4D92-98CD-6BD96923D31D}" destId="{09736B14-77D9-4A59-B6C3-71CF04944CEF}" srcOrd="4" destOrd="0" presId="urn:microsoft.com/office/officeart/2008/layout/LinedList"/>
    <dgm:cxn modelId="{892CE354-1B52-42EA-AE4E-A012765E22DA}" type="presParOf" srcId="{0E90B6E7-72C1-4D92-98CD-6BD96923D31D}" destId="{1AEC9D4E-655D-4B80-9098-B6A596167D21}" srcOrd="5" destOrd="0" presId="urn:microsoft.com/office/officeart/2008/layout/LinedList"/>
    <dgm:cxn modelId="{76A847A3-3349-452A-922F-532C4674DC91}" type="presParOf" srcId="{1AEC9D4E-655D-4B80-9098-B6A596167D21}" destId="{73F02EA9-3CCA-4277-A100-4A035EFA6D11}" srcOrd="0" destOrd="0" presId="urn:microsoft.com/office/officeart/2008/layout/LinedList"/>
    <dgm:cxn modelId="{1B26FE47-1F80-45BF-A830-4BD08D727924}" type="presParOf" srcId="{1AEC9D4E-655D-4B80-9098-B6A596167D21}" destId="{B0B46818-7DBA-45DB-A26B-65E99921C605}" srcOrd="1" destOrd="0" presId="urn:microsoft.com/office/officeart/2008/layout/LinedList"/>
    <dgm:cxn modelId="{73895B06-1ACF-4AB4-8632-B383BDE1737B}" type="presParOf" srcId="{0E90B6E7-72C1-4D92-98CD-6BD96923D31D}" destId="{A707C9F5-45B9-48FC-9946-6562A9018608}" srcOrd="6" destOrd="0" presId="urn:microsoft.com/office/officeart/2008/layout/LinedList"/>
    <dgm:cxn modelId="{DF331D93-05AD-4544-BB7B-F76E810F7D71}" type="presParOf" srcId="{0E90B6E7-72C1-4D92-98CD-6BD96923D31D}" destId="{6516E47B-04D1-4550-9485-FAD0EA467AAF}" srcOrd="7" destOrd="0" presId="urn:microsoft.com/office/officeart/2008/layout/LinedList"/>
    <dgm:cxn modelId="{FA196B32-9FB4-47E8-A5F9-FED7DCE1D01B}" type="presParOf" srcId="{6516E47B-04D1-4550-9485-FAD0EA467AAF}" destId="{48246A74-BFE1-4FAC-8985-72A4DA0C8835}" srcOrd="0" destOrd="0" presId="urn:microsoft.com/office/officeart/2008/layout/LinedList"/>
    <dgm:cxn modelId="{1A32CA28-B7D2-46FD-B1CC-6B181D5FDEBE}" type="presParOf" srcId="{6516E47B-04D1-4550-9485-FAD0EA467AAF}" destId="{7EC1A93F-574E-4EED-95D3-4D1762A83BE8}" srcOrd="1" destOrd="0" presId="urn:microsoft.com/office/officeart/2008/layout/LinedList"/>
    <dgm:cxn modelId="{5B237EAF-F727-4520-A7DA-E0C204D14F5D}" type="presParOf" srcId="{0E90B6E7-72C1-4D92-98CD-6BD96923D31D}" destId="{5A325CA4-71AF-4484-B55F-EF83949617B5}" srcOrd="8" destOrd="0" presId="urn:microsoft.com/office/officeart/2008/layout/LinedList"/>
    <dgm:cxn modelId="{D0129950-A269-4BE8-AD4A-02C761B3BFDD}" type="presParOf" srcId="{0E90B6E7-72C1-4D92-98CD-6BD96923D31D}" destId="{56B81951-740E-4E9D-BB22-9D00B083F274}" srcOrd="9" destOrd="0" presId="urn:microsoft.com/office/officeart/2008/layout/LinedList"/>
    <dgm:cxn modelId="{238E92F0-193A-42B7-AA2E-47FE70B53A80}" type="presParOf" srcId="{56B81951-740E-4E9D-BB22-9D00B083F274}" destId="{FDD71E44-EE7F-4F22-9C89-FEAD4E29838F}" srcOrd="0" destOrd="0" presId="urn:microsoft.com/office/officeart/2008/layout/LinedList"/>
    <dgm:cxn modelId="{EE6E2D9F-6676-4FC4-B894-F3CC847ABDCD}" type="presParOf" srcId="{56B81951-740E-4E9D-BB22-9D00B083F274}" destId="{E07D6587-4B4D-4E69-B4EF-02371D1CB966}" srcOrd="1" destOrd="0" presId="urn:microsoft.com/office/officeart/2008/layout/LinedList"/>
    <dgm:cxn modelId="{E38F0B10-0FE7-440D-AB81-4B6F6142C708}" type="presParOf" srcId="{0E90B6E7-72C1-4D92-98CD-6BD96923D31D}" destId="{532A467F-6DCF-4358-AB36-64A3DA2E7051}" srcOrd="10" destOrd="0" presId="urn:microsoft.com/office/officeart/2008/layout/LinedList"/>
    <dgm:cxn modelId="{EE428D1E-628B-47CC-8372-352958BE0B6A}" type="presParOf" srcId="{0E90B6E7-72C1-4D92-98CD-6BD96923D31D}" destId="{E816C14A-2C77-491C-94ED-90428753A62D}" srcOrd="11" destOrd="0" presId="urn:microsoft.com/office/officeart/2008/layout/LinedList"/>
    <dgm:cxn modelId="{7FEC2FD6-D7CB-46D3-A3F3-A0BED8CEFDD6}" type="presParOf" srcId="{E816C14A-2C77-491C-94ED-90428753A62D}" destId="{CAD33A00-F78B-4D5B-8F30-A7050E1DFF29}" srcOrd="0" destOrd="0" presId="urn:microsoft.com/office/officeart/2008/layout/LinedList"/>
    <dgm:cxn modelId="{8CE96A59-8557-4CDD-8B10-8D6735050FE6}" type="presParOf" srcId="{E816C14A-2C77-491C-94ED-90428753A62D}" destId="{FEC9E55A-D0DA-4545-93E4-0AB821CEC03C}" srcOrd="1" destOrd="0" presId="urn:microsoft.com/office/officeart/2008/layout/LinedList"/>
    <dgm:cxn modelId="{91FFD9D3-0FD2-4E5B-BF76-4EE6FA177330}" type="presParOf" srcId="{0E90B6E7-72C1-4D92-98CD-6BD96923D31D}" destId="{390370FD-14C0-4D26-8B1F-EA29DF962C71}" srcOrd="12" destOrd="0" presId="urn:microsoft.com/office/officeart/2008/layout/LinedList"/>
    <dgm:cxn modelId="{05EBAB72-BED2-4E80-AD06-6798514EFCB2}" type="presParOf" srcId="{0E90B6E7-72C1-4D92-98CD-6BD96923D31D}" destId="{156D74C9-F186-4E3C-AA06-4C2AD27538AA}" srcOrd="13" destOrd="0" presId="urn:microsoft.com/office/officeart/2008/layout/LinedList"/>
    <dgm:cxn modelId="{1666033B-7DE8-4EEC-82A5-65CF070E4317}" type="presParOf" srcId="{156D74C9-F186-4E3C-AA06-4C2AD27538AA}" destId="{79681069-EECE-4CB2-8A33-D26C96F6071E}" srcOrd="0" destOrd="0" presId="urn:microsoft.com/office/officeart/2008/layout/LinedList"/>
    <dgm:cxn modelId="{2995A342-F5EF-4DEF-9E85-BAEDC735BD56}" type="presParOf" srcId="{156D74C9-F186-4E3C-AA06-4C2AD27538AA}" destId="{C1D131D4-21B8-4AD2-9741-FE3933A683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95870-C46A-4B89-9CFC-D99B455C421C}">
      <dsp:nvSpPr>
        <dsp:cNvPr id="0" name=""/>
        <dsp:cNvSpPr/>
      </dsp:nvSpPr>
      <dsp:spPr>
        <a:xfrm>
          <a:off x="0" y="1534"/>
          <a:ext cx="10509249" cy="304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Many similar sources of anxieties</a:t>
          </a:r>
          <a:endParaRPr lang="en-US" sz="1300" kern="1200" dirty="0"/>
        </a:p>
      </dsp:txBody>
      <dsp:txXfrm>
        <a:off x="14850" y="16384"/>
        <a:ext cx="10479549" cy="274500"/>
      </dsp:txXfrm>
    </dsp:sp>
    <dsp:sp modelId="{BBAED37F-7463-475E-9655-09F33332A67E}">
      <dsp:nvSpPr>
        <dsp:cNvPr id="0" name=""/>
        <dsp:cNvSpPr/>
      </dsp:nvSpPr>
      <dsp:spPr>
        <a:xfrm>
          <a:off x="0" y="343174"/>
          <a:ext cx="10509249" cy="304200"/>
        </a:xfrm>
        <a:prstGeom prst="roundRect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Degree of worry or fear to be expected</a:t>
          </a:r>
          <a:endParaRPr lang="en-US" sz="1300" kern="1200" dirty="0"/>
        </a:p>
      </dsp:txBody>
      <dsp:txXfrm>
        <a:off x="14850" y="358024"/>
        <a:ext cx="10479549" cy="274500"/>
      </dsp:txXfrm>
    </dsp:sp>
    <dsp:sp modelId="{AB59F1EF-8428-4B0F-B80C-10DE32EE0416}">
      <dsp:nvSpPr>
        <dsp:cNvPr id="0" name=""/>
        <dsp:cNvSpPr/>
      </dsp:nvSpPr>
      <dsp:spPr>
        <a:xfrm>
          <a:off x="0" y="684814"/>
          <a:ext cx="10509249" cy="304200"/>
        </a:xfrm>
        <a:prstGeom prst="roundRect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Other considerations- understanding what and when things will happen</a:t>
          </a:r>
          <a:endParaRPr lang="en-US" sz="1300" kern="1200"/>
        </a:p>
      </dsp:txBody>
      <dsp:txXfrm>
        <a:off x="14850" y="699664"/>
        <a:ext cx="10479549" cy="274500"/>
      </dsp:txXfrm>
    </dsp:sp>
    <dsp:sp modelId="{1EE872BD-3201-4B0A-97EF-D6CC8B95038F}">
      <dsp:nvSpPr>
        <dsp:cNvPr id="0" name=""/>
        <dsp:cNvSpPr/>
      </dsp:nvSpPr>
      <dsp:spPr>
        <a:xfrm>
          <a:off x="0" y="1026454"/>
          <a:ext cx="10509249" cy="304200"/>
        </a:xfrm>
        <a:prstGeom prst="roundRect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May not recognise they are becoming anxious</a:t>
          </a:r>
          <a:endParaRPr lang="en-US" sz="1300" kern="1200"/>
        </a:p>
      </dsp:txBody>
      <dsp:txXfrm>
        <a:off x="14850" y="1041304"/>
        <a:ext cx="10479549" cy="274500"/>
      </dsp:txXfrm>
    </dsp:sp>
    <dsp:sp modelId="{ECBA9F3E-6ECF-4BBB-B023-636780C129AF}">
      <dsp:nvSpPr>
        <dsp:cNvPr id="0" name=""/>
        <dsp:cNvSpPr/>
      </dsp:nvSpPr>
      <dsp:spPr>
        <a:xfrm>
          <a:off x="0" y="1368094"/>
          <a:ext cx="10509249" cy="304200"/>
        </a:xfrm>
        <a:prstGeom prst="roundRect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May not be able to tell you , or interpret physically feeling</a:t>
          </a:r>
          <a:endParaRPr lang="en-US" sz="1300" kern="1200"/>
        </a:p>
      </dsp:txBody>
      <dsp:txXfrm>
        <a:off x="14850" y="1382944"/>
        <a:ext cx="10479549" cy="274500"/>
      </dsp:txXfrm>
    </dsp:sp>
    <dsp:sp modelId="{24BD70BC-50B1-4CE4-B5FA-98FA9FF773B1}">
      <dsp:nvSpPr>
        <dsp:cNvPr id="0" name=""/>
        <dsp:cNvSpPr/>
      </dsp:nvSpPr>
      <dsp:spPr>
        <a:xfrm>
          <a:off x="0" y="1709735"/>
          <a:ext cx="10509249" cy="304200"/>
        </a:xfrm>
        <a:prstGeom prst="roundRect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Intolerance Uncertainty and ASC</a:t>
          </a:r>
          <a:endParaRPr lang="en-US" sz="1300" kern="1200"/>
        </a:p>
      </dsp:txBody>
      <dsp:txXfrm>
        <a:off x="14850" y="1724585"/>
        <a:ext cx="10479549" cy="274500"/>
      </dsp:txXfrm>
    </dsp:sp>
    <dsp:sp modelId="{90426EBE-1204-4B1E-B311-5EE48BF90A13}">
      <dsp:nvSpPr>
        <dsp:cNvPr id="0" name=""/>
        <dsp:cNvSpPr/>
      </dsp:nvSpPr>
      <dsp:spPr>
        <a:xfrm>
          <a:off x="0" y="2051375"/>
          <a:ext cx="10509249" cy="304200"/>
        </a:xfrm>
        <a:prstGeom prst="roundRect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Fear of failure </a:t>
          </a:r>
          <a:endParaRPr lang="en-US" sz="1300" kern="1200"/>
        </a:p>
      </dsp:txBody>
      <dsp:txXfrm>
        <a:off x="14850" y="2066225"/>
        <a:ext cx="10479549" cy="274500"/>
      </dsp:txXfrm>
    </dsp:sp>
    <dsp:sp modelId="{17B1083F-9116-4D80-A2C8-D6F45765EF78}">
      <dsp:nvSpPr>
        <dsp:cNvPr id="0" name=""/>
        <dsp:cNvSpPr/>
      </dsp:nvSpPr>
      <dsp:spPr>
        <a:xfrm>
          <a:off x="0" y="2393015"/>
          <a:ext cx="10509249" cy="3042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How anxiety be expressed instead if cannot tell you?</a:t>
          </a:r>
          <a:endParaRPr lang="en-US" sz="1300" kern="1200"/>
        </a:p>
      </dsp:txBody>
      <dsp:txXfrm>
        <a:off x="14850" y="2407865"/>
        <a:ext cx="10479549" cy="274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603DC-CE21-46D6-9519-0CAF9A8A030C}">
      <dsp:nvSpPr>
        <dsp:cNvPr id="0" name=""/>
        <dsp:cNvSpPr/>
      </dsp:nvSpPr>
      <dsp:spPr>
        <a:xfrm>
          <a:off x="0" y="529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D7EF38-7925-4704-A290-AF824948E479}">
      <dsp:nvSpPr>
        <dsp:cNvPr id="0" name=""/>
        <dsp:cNvSpPr/>
      </dsp:nvSpPr>
      <dsp:spPr>
        <a:xfrm>
          <a:off x="0" y="529"/>
          <a:ext cx="6666833" cy="61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Allow reasonable anxiety</a:t>
          </a:r>
          <a:endParaRPr lang="en-US" sz="2800" kern="1200" dirty="0"/>
        </a:p>
      </dsp:txBody>
      <dsp:txXfrm>
        <a:off x="0" y="529"/>
        <a:ext cx="6666833" cy="619485"/>
      </dsp:txXfrm>
    </dsp:sp>
    <dsp:sp modelId="{D7281ED9-C531-4444-8A80-7BE7E52F9AE9}">
      <dsp:nvSpPr>
        <dsp:cNvPr id="0" name=""/>
        <dsp:cNvSpPr/>
      </dsp:nvSpPr>
      <dsp:spPr>
        <a:xfrm>
          <a:off x="0" y="620015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6F889C-7A75-445E-A86C-A0AD39C1EDE2}">
      <dsp:nvSpPr>
        <dsp:cNvPr id="0" name=""/>
        <dsp:cNvSpPr/>
      </dsp:nvSpPr>
      <dsp:spPr>
        <a:xfrm>
          <a:off x="0" y="620015"/>
          <a:ext cx="6666833" cy="61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Preparing for changes</a:t>
          </a:r>
          <a:endParaRPr lang="en-US" sz="2800" kern="1200"/>
        </a:p>
      </dsp:txBody>
      <dsp:txXfrm>
        <a:off x="0" y="620015"/>
        <a:ext cx="6666833" cy="619485"/>
      </dsp:txXfrm>
    </dsp:sp>
    <dsp:sp modelId="{09736B14-77D9-4A59-B6C3-71CF04944CEF}">
      <dsp:nvSpPr>
        <dsp:cNvPr id="0" name=""/>
        <dsp:cNvSpPr/>
      </dsp:nvSpPr>
      <dsp:spPr>
        <a:xfrm>
          <a:off x="0" y="1239501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02EA9-3CCA-4277-A100-4A035EFA6D11}">
      <dsp:nvSpPr>
        <dsp:cNvPr id="0" name=""/>
        <dsp:cNvSpPr/>
      </dsp:nvSpPr>
      <dsp:spPr>
        <a:xfrm>
          <a:off x="0" y="1239501"/>
          <a:ext cx="6666833" cy="61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Awareness of own anxiety</a:t>
          </a:r>
          <a:endParaRPr lang="en-US" sz="2800" kern="1200"/>
        </a:p>
      </dsp:txBody>
      <dsp:txXfrm>
        <a:off x="0" y="1239501"/>
        <a:ext cx="6666833" cy="619485"/>
      </dsp:txXfrm>
    </dsp:sp>
    <dsp:sp modelId="{A707C9F5-45B9-48FC-9946-6562A9018608}">
      <dsp:nvSpPr>
        <dsp:cNvPr id="0" name=""/>
        <dsp:cNvSpPr/>
      </dsp:nvSpPr>
      <dsp:spPr>
        <a:xfrm>
          <a:off x="0" y="1858987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46A74-BFE1-4FAC-8985-72A4DA0C8835}">
      <dsp:nvSpPr>
        <dsp:cNvPr id="0" name=""/>
        <dsp:cNvSpPr/>
      </dsp:nvSpPr>
      <dsp:spPr>
        <a:xfrm>
          <a:off x="0" y="1858987"/>
          <a:ext cx="6666833" cy="61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Simple relaxation</a:t>
          </a:r>
          <a:endParaRPr lang="en-US" sz="2800" kern="1200"/>
        </a:p>
      </dsp:txBody>
      <dsp:txXfrm>
        <a:off x="0" y="1858987"/>
        <a:ext cx="6666833" cy="619485"/>
      </dsp:txXfrm>
    </dsp:sp>
    <dsp:sp modelId="{5A325CA4-71AF-4484-B55F-EF83949617B5}">
      <dsp:nvSpPr>
        <dsp:cNvPr id="0" name=""/>
        <dsp:cNvSpPr/>
      </dsp:nvSpPr>
      <dsp:spPr>
        <a:xfrm>
          <a:off x="0" y="2478472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D71E44-EE7F-4F22-9C89-FEAD4E29838F}">
      <dsp:nvSpPr>
        <dsp:cNvPr id="0" name=""/>
        <dsp:cNvSpPr/>
      </dsp:nvSpPr>
      <dsp:spPr>
        <a:xfrm>
          <a:off x="0" y="2478472"/>
          <a:ext cx="6666833" cy="61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Simple mindfulness</a:t>
          </a:r>
          <a:endParaRPr lang="en-US" sz="2800" kern="1200"/>
        </a:p>
      </dsp:txBody>
      <dsp:txXfrm>
        <a:off x="0" y="2478472"/>
        <a:ext cx="6666833" cy="619485"/>
      </dsp:txXfrm>
    </dsp:sp>
    <dsp:sp modelId="{532A467F-6DCF-4358-AB36-64A3DA2E7051}">
      <dsp:nvSpPr>
        <dsp:cNvPr id="0" name=""/>
        <dsp:cNvSpPr/>
      </dsp:nvSpPr>
      <dsp:spPr>
        <a:xfrm>
          <a:off x="0" y="309795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D33A00-F78B-4D5B-8F30-A7050E1DFF29}">
      <dsp:nvSpPr>
        <dsp:cNvPr id="0" name=""/>
        <dsp:cNvSpPr/>
      </dsp:nvSpPr>
      <dsp:spPr>
        <a:xfrm>
          <a:off x="0" y="3097958"/>
          <a:ext cx="6666833" cy="61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Distraction – familiar games or activities</a:t>
          </a:r>
          <a:endParaRPr lang="en-US" sz="2800" kern="1200"/>
        </a:p>
      </dsp:txBody>
      <dsp:txXfrm>
        <a:off x="0" y="3097958"/>
        <a:ext cx="6666833" cy="619485"/>
      </dsp:txXfrm>
    </dsp:sp>
    <dsp:sp modelId="{390370FD-14C0-4D26-8B1F-EA29DF962C71}">
      <dsp:nvSpPr>
        <dsp:cNvPr id="0" name=""/>
        <dsp:cNvSpPr/>
      </dsp:nvSpPr>
      <dsp:spPr>
        <a:xfrm>
          <a:off x="0" y="3717444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681069-EECE-4CB2-8A33-D26C96F6071E}">
      <dsp:nvSpPr>
        <dsp:cNvPr id="0" name=""/>
        <dsp:cNvSpPr/>
      </dsp:nvSpPr>
      <dsp:spPr>
        <a:xfrm>
          <a:off x="0" y="3717444"/>
          <a:ext cx="6666833" cy="61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Set box (worry box)</a:t>
          </a:r>
          <a:endParaRPr lang="en-US" sz="2800" kern="1200"/>
        </a:p>
      </dsp:txBody>
      <dsp:txXfrm>
        <a:off x="0" y="3717444"/>
        <a:ext cx="6666833" cy="619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tif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ndworks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CABA3D2-FC26-594D-82F8-BF1EFEDCFE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06" y="2806994"/>
            <a:ext cx="11549605" cy="611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Lilita One" panose="02000000000000000000" pitchFamily="2" charset="0"/>
              </a:defRPr>
            </a:lvl1pPr>
          </a:lstStyle>
          <a:p>
            <a:r>
              <a:rPr lang="en-GB" dirty="0">
                <a:solidFill>
                  <a:srgbClr val="403832"/>
                </a:solidFill>
              </a:rPr>
              <a:t>Click to edit Master Title</a:t>
            </a:r>
            <a:endParaRPr lang="en-US" dirty="0">
              <a:solidFill>
                <a:srgbClr val="40383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7BD74C-5F10-434B-8F2A-07FA1F94A7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451" y="4434487"/>
            <a:ext cx="12103099" cy="2372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1ADB97-F115-B343-BF9B-894169424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20354" y="384284"/>
            <a:ext cx="3479484" cy="1582225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358F5C-5098-854E-94F0-A8B77EF8DF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9496" y="158198"/>
            <a:ext cx="2077830" cy="10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3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 Mindworks Title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B47CCC-579F-9C43-9E4C-F5CABEF4A1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" y="0"/>
            <a:ext cx="12191990" cy="43456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6BE5BF8-EC8E-914C-9B04-A149C7FE8C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130161"/>
            <a:ext cx="10515600" cy="525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99509A"/>
                </a:solidFill>
                <a:latin typeface="Lilita O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06EA591-7B7C-B14F-9EAC-E364C8E478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146473"/>
            <a:ext cx="10515600" cy="2514600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latin typeface="Lilita One" panose="02000000000000000000" pitchFamily="2" charset="0"/>
              </a:defRPr>
            </a:lvl3pPr>
            <a:lvl4pPr>
              <a:defRPr>
                <a:latin typeface="Lilita One" panose="02000000000000000000" pitchFamily="2" charset="0"/>
              </a:defRPr>
            </a:lvl4pPr>
            <a:lvl5pPr>
              <a:defRPr>
                <a:latin typeface="Lilita One" panose="02000000000000000000" pitchFamily="2" charset="0"/>
              </a:defRPr>
            </a:lvl5pPr>
          </a:lstStyle>
          <a:p>
            <a:pPr lvl="1"/>
            <a:r>
              <a:rPr lang="en-GB" dirty="0"/>
              <a:t>Text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86EE0-4D43-AC40-B6E9-55DE85FE21E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0322470">
            <a:off x="831850" y="4751628"/>
            <a:ext cx="1004400" cy="976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3907EA-2246-F345-9DB9-B0FB883C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58"/>
          <a:stretch/>
        </p:blipFill>
        <p:spPr>
          <a:xfrm>
            <a:off x="44451" y="5207000"/>
            <a:ext cx="121030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5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Mindworks 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B47CCC-579F-9C43-9E4C-F5CABEF4A1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" y="0"/>
            <a:ext cx="12191990" cy="434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86EE0-4D43-AC40-B6E9-55DE85FE21E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0322470">
            <a:off x="831850" y="4751628"/>
            <a:ext cx="1004400" cy="976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3907EA-2246-F345-9DB9-B0FB883C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58"/>
          <a:stretch/>
        </p:blipFill>
        <p:spPr>
          <a:xfrm>
            <a:off x="44451" y="5207000"/>
            <a:ext cx="12103099" cy="16002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E87B96-9871-174F-BAD9-573ADFCD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>
                <a:solidFill>
                  <a:srgbClr val="538AA4"/>
                </a:solidFill>
                <a:latin typeface="Lilita One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66CBB4A-C840-FF40-B581-6CA30399D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Lilita One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9D94EF8-9FD3-8C43-9437-E72FB2172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902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Mindworks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B47CCC-579F-9C43-9E4C-F5CABEF4A1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" y="0"/>
            <a:ext cx="12191990" cy="434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86EE0-4D43-AC40-B6E9-55DE85FE21E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0322470">
            <a:off x="831850" y="4751628"/>
            <a:ext cx="1004400" cy="976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3907EA-2246-F345-9DB9-B0FB883C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58"/>
          <a:stretch/>
        </p:blipFill>
        <p:spPr>
          <a:xfrm>
            <a:off x="44451" y="5207000"/>
            <a:ext cx="12103099" cy="16002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7B77BC-01AF-ED41-8FEC-8867541267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130161"/>
            <a:ext cx="10515600" cy="525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538AA4"/>
                </a:solidFill>
                <a:latin typeface="Lilita O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314B97-8249-5E42-90C2-A8665B9A1B4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2142681"/>
            <a:ext cx="10509250" cy="26990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3pPr>
            <a:lvl4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4pPr>
            <a:lvl5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8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Mindworks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B47CCC-579F-9C43-9E4C-F5CABEF4A1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" y="0"/>
            <a:ext cx="12191990" cy="434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86EE0-4D43-AC40-B6E9-55DE85FE21E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0322470">
            <a:off x="831850" y="4751628"/>
            <a:ext cx="1004400" cy="976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3907EA-2246-F345-9DB9-B0FB883C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58"/>
          <a:stretch/>
        </p:blipFill>
        <p:spPr>
          <a:xfrm>
            <a:off x="44451" y="5207000"/>
            <a:ext cx="12103099" cy="16002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6E445FA-5A63-494E-9105-CF54E4CBF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9509A"/>
                </a:solidFill>
                <a:latin typeface="Lilita One" panose="02000000000000000000" pitchFamily="2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14A7FF-EEEE-C541-A0CE-405A0DE5D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3pPr>
            <a:lvl4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4pPr>
            <a:lvl5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B8A6173-9E09-F543-80F2-CE7B42E74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3pPr>
            <a:lvl4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4pPr>
            <a:lvl5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75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Mindworks Title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3AB2C3-9E2F-BE45-8EC7-DC28FDA3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5717"/>
            <a:ext cx="12192000" cy="86913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8C949F0-65D0-C44A-B35E-E0B42B25A1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130161"/>
            <a:ext cx="10515600" cy="525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99509A"/>
                </a:solidFill>
                <a:latin typeface="Lilita O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2DD16FB-50C9-0F47-B5EC-E993298499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146473"/>
            <a:ext cx="10515600" cy="2514600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latin typeface="Lilita One" panose="02000000000000000000" pitchFamily="2" charset="0"/>
              </a:defRPr>
            </a:lvl3pPr>
            <a:lvl4pPr>
              <a:defRPr>
                <a:latin typeface="Lilita One" panose="02000000000000000000" pitchFamily="2" charset="0"/>
              </a:defRPr>
            </a:lvl4pPr>
            <a:lvl5pPr>
              <a:defRPr>
                <a:latin typeface="Lilita One" panose="02000000000000000000" pitchFamily="2" charset="0"/>
              </a:defRPr>
            </a:lvl5pPr>
          </a:lstStyle>
          <a:p>
            <a:pPr lvl="1"/>
            <a:r>
              <a:rPr lang="en-GB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17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Mindworks 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3AB2C3-9E2F-BE45-8EC7-DC28FDA3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5717"/>
            <a:ext cx="12192000" cy="8691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52D9ED-4D9D-774E-A10D-39843DB0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>
                <a:solidFill>
                  <a:srgbClr val="538AA4"/>
                </a:solidFill>
                <a:latin typeface="Lilita One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3E75DE3-3B79-0A48-8990-23B836F9C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Lilita One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DF531CA-A615-A843-A5E0-49992E320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151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Mindworks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3AB2C3-9E2F-BE45-8EC7-DC28FDA3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5717"/>
            <a:ext cx="12192000" cy="86913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1E18B0-A0B6-0743-BC30-3FA0AE838D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130161"/>
            <a:ext cx="10515600" cy="525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538AA4"/>
                </a:solidFill>
                <a:latin typeface="Lilita O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148DE3-E3A1-AB44-93FF-7A2BB8CF3B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2142681"/>
            <a:ext cx="10509250" cy="26990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3pPr>
            <a:lvl4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4pPr>
            <a:lvl5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6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Mindworks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3AB2C3-9E2F-BE45-8EC7-DC28FDA3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5717"/>
            <a:ext cx="12192000" cy="8691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89BB1E-ED0D-6846-A192-C42E59060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9509A"/>
                </a:solidFill>
                <a:latin typeface="Lilita One" panose="02000000000000000000" pitchFamily="2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9EA7B9-70EC-9947-BCA2-B9BEE54AC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3pPr>
            <a:lvl4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4pPr>
            <a:lvl5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63E76BD-759E-444C-BB4C-B82860482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3pPr>
            <a:lvl4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4pPr>
            <a:lvl5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32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ndwork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66A11F-0583-1C43-8EA7-FFBAD00CC1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451" y="4434487"/>
            <a:ext cx="12103099" cy="23727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3FDDCF2-B02B-744E-8C01-484BA8ECF78A}"/>
              </a:ext>
            </a:extLst>
          </p:cNvPr>
          <p:cNvSpPr txBox="1">
            <a:spLocks/>
          </p:cNvSpPr>
          <p:nvPr/>
        </p:nvSpPr>
        <p:spPr>
          <a:xfrm>
            <a:off x="798649" y="5007082"/>
            <a:ext cx="3553428" cy="64633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Lilita One" panose="020000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GB" sz="2000" kern="1200" dirty="0">
                <a:solidFill>
                  <a:srgbClr val="1F617F"/>
                </a:solidFill>
                <a:effectLst/>
                <a:latin typeface="Lilita One" panose="02000000000000000000" pitchFamily="2" charset="0"/>
                <a:ea typeface="+mj-ea"/>
                <a:cs typeface="+mj-cs"/>
              </a:rPr>
              <a:t>Find out more at</a:t>
            </a:r>
          </a:p>
          <a:p>
            <a:pPr algn="l"/>
            <a:r>
              <a:rPr lang="en-GB" sz="2000" kern="1200" dirty="0" err="1">
                <a:solidFill>
                  <a:srgbClr val="99509A"/>
                </a:solidFill>
                <a:effectLst/>
                <a:latin typeface="Lilita One" panose="02000000000000000000" pitchFamily="2" charset="0"/>
                <a:ea typeface="+mj-ea"/>
                <a:cs typeface="+mj-cs"/>
              </a:rPr>
              <a:t>mindworks-surrey.org</a:t>
            </a:r>
            <a:endParaRPr lang="en-GB" sz="2000" kern="1200" dirty="0">
              <a:solidFill>
                <a:srgbClr val="99509A"/>
              </a:solidFill>
              <a:effectLst/>
              <a:latin typeface="Lilita One" panose="02000000000000000000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117CE4-6D93-C54D-8515-471F46E40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72" y="4635896"/>
            <a:ext cx="833377" cy="206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9F7A4D-8A21-C94E-B6B5-F6E210F5D3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8650" y="691331"/>
            <a:ext cx="3479484" cy="1582225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85C4ED5-9A37-7B47-A596-1E17F8F48A0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79496" y="158198"/>
            <a:ext cx="2077830" cy="10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95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D949-8696-4092-8060-CD590F61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5FEB4-B870-4011-BF7C-91D8C02EA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FC44-075D-44D8-9D42-3047AF13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2BFA-B024-4336-AFD7-D9328C99C241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88954-318A-44B7-A95E-53D9769B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089C5-2238-41F1-9669-E58FBB79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03B1-46D4-4F60-9FD8-B461B49BD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85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 Mindworks Title and Text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F5E25E-6605-8448-B8A9-153E096C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34566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FDD0F7-D21A-7A4E-811D-FFC3967998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130161"/>
            <a:ext cx="10515600" cy="525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538AA4"/>
                </a:solidFill>
                <a:latin typeface="Lilita O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F2079-7AE2-1A4D-87FA-2B60BE3E36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146473"/>
            <a:ext cx="10515600" cy="2514600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latin typeface="Lilita One" panose="02000000000000000000" pitchFamily="2" charset="0"/>
              </a:defRPr>
            </a:lvl3pPr>
            <a:lvl4pPr>
              <a:defRPr>
                <a:latin typeface="Lilita One" panose="02000000000000000000" pitchFamily="2" charset="0"/>
              </a:defRPr>
            </a:lvl4pPr>
            <a:lvl5pPr>
              <a:defRPr>
                <a:latin typeface="Lilita One" panose="02000000000000000000" pitchFamily="2" charset="0"/>
              </a:defRPr>
            </a:lvl5pPr>
          </a:lstStyle>
          <a:p>
            <a:pPr lvl="1"/>
            <a:r>
              <a:rPr lang="en-GB" dirty="0"/>
              <a:t>Text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3EB94-4475-5E43-A7D1-C61A34FD3B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0696994" flipH="1">
            <a:off x="10351277" y="925857"/>
            <a:ext cx="1008873" cy="976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84B764-44EF-814A-88BC-05B8E2DE2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58"/>
          <a:stretch/>
        </p:blipFill>
        <p:spPr>
          <a:xfrm>
            <a:off x="44451" y="5207000"/>
            <a:ext cx="121030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16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Mindworks Title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F5E25E-6605-8448-B8A9-153E096C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34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3EB94-4475-5E43-A7D1-C61A34FD3B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0696994" flipH="1">
            <a:off x="10351277" y="925857"/>
            <a:ext cx="1008873" cy="976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84B764-44EF-814A-88BC-05B8E2DE2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58"/>
          <a:stretch/>
        </p:blipFill>
        <p:spPr>
          <a:xfrm>
            <a:off x="44451" y="5207000"/>
            <a:ext cx="12103099" cy="1600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FA3350E-348F-A243-80B7-1648ED41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>
                <a:solidFill>
                  <a:srgbClr val="538AA4"/>
                </a:solidFill>
                <a:latin typeface="Lilita One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1F0568C-90AC-CA46-9066-0E4A87783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Lilita One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6B75807-B35B-9647-A940-C7B994922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656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Mindworks Title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F5E25E-6605-8448-B8A9-153E096C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34566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FDD0F7-D21A-7A4E-811D-FFC3967998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130161"/>
            <a:ext cx="10515600" cy="525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538AA4"/>
                </a:solidFill>
                <a:latin typeface="Lilita O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3EB94-4475-5E43-A7D1-C61A34FD3B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0696994" flipH="1">
            <a:off x="10351277" y="925857"/>
            <a:ext cx="1008873" cy="976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84B764-44EF-814A-88BC-05B8E2DE2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58"/>
          <a:stretch/>
        </p:blipFill>
        <p:spPr>
          <a:xfrm>
            <a:off x="44451" y="5207000"/>
            <a:ext cx="12103099" cy="1600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A96CEF-A054-D04A-9385-0B402568C37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2142681"/>
            <a:ext cx="10509250" cy="26990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3pPr>
            <a:lvl4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4pPr>
            <a:lvl5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36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Mindworks Title and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F5E25E-6605-8448-B8A9-153E096C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34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3EB94-4475-5E43-A7D1-C61A34FD3B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0696994" flipH="1">
            <a:off x="10351277" y="925857"/>
            <a:ext cx="1008873" cy="976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84B764-44EF-814A-88BC-05B8E2DE2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58"/>
          <a:stretch/>
        </p:blipFill>
        <p:spPr>
          <a:xfrm>
            <a:off x="44451" y="5207000"/>
            <a:ext cx="12103099" cy="1600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7159D3-B413-0942-A1B4-E33735D46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9509A"/>
                </a:solidFill>
                <a:latin typeface="Lilita One" panose="02000000000000000000" pitchFamily="2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28CB03-133E-D343-8206-2DA93F277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3pPr>
            <a:lvl4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4pPr>
            <a:lvl5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BAFC8B-DB8B-1A49-8DB9-067DBC286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3pPr>
            <a:lvl4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4pPr>
            <a:lvl5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Mindworks Title and Text 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F5E25E-6605-8448-B8A9-153E096C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34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78085B-DFE1-5640-A664-EBC3917A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5853669"/>
            <a:ext cx="12191998" cy="100433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4D0AC2B-DBAE-D748-8811-415487044B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130161"/>
            <a:ext cx="10515600" cy="525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538AA4"/>
                </a:solidFill>
                <a:latin typeface="Lilita O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43C4EE8-1D0B-9E45-99F5-48974BE33F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146473"/>
            <a:ext cx="10515600" cy="2514600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latin typeface="Lilita One" panose="02000000000000000000" pitchFamily="2" charset="0"/>
              </a:defRPr>
            </a:lvl3pPr>
            <a:lvl4pPr>
              <a:defRPr>
                <a:latin typeface="Lilita One" panose="02000000000000000000" pitchFamily="2" charset="0"/>
              </a:defRPr>
            </a:lvl4pPr>
            <a:lvl5pPr>
              <a:defRPr>
                <a:latin typeface="Lilita One" panose="02000000000000000000" pitchFamily="2" charset="0"/>
              </a:defRPr>
            </a:lvl5pPr>
          </a:lstStyle>
          <a:p>
            <a:pPr lvl="1"/>
            <a:r>
              <a:rPr lang="en-GB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067095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 Mindworks Title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F5E25E-6605-8448-B8A9-153E096C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34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78085B-DFE1-5640-A664-EBC3917A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5853669"/>
            <a:ext cx="12191998" cy="10043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8112555-E1C1-5741-9105-6C1D0148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>
                <a:solidFill>
                  <a:srgbClr val="538AA4"/>
                </a:solidFill>
                <a:latin typeface="Lilita One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72FC726-FECA-B746-B01E-12FB8618A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Lilita One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D539C9-6388-C048-AD32-B35EAB826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831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Mindworks Title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F5E25E-6605-8448-B8A9-153E096C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34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78085B-DFE1-5640-A664-EBC3917A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5853669"/>
            <a:ext cx="12191998" cy="100433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7D75EAA-7721-9D43-A8AF-29B8E15B1F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130161"/>
            <a:ext cx="10515600" cy="525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538AA4"/>
                </a:solidFill>
                <a:latin typeface="Lilita One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B271D2-B8D5-CE49-98F4-3B4F03B165C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2142681"/>
            <a:ext cx="10509250" cy="26990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3pPr>
            <a:lvl4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4pPr>
            <a:lvl5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44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Mindworks Title and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F5E25E-6605-8448-B8A9-153E096C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34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78085B-DFE1-5640-A664-EBC3917A67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5853669"/>
            <a:ext cx="12191998" cy="100433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753FD1C-51C3-744E-9D12-22F00C732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9509A"/>
                </a:solidFill>
                <a:latin typeface="Lilita One" panose="02000000000000000000" pitchFamily="2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AB0043-8268-C746-A3E3-552813929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3pPr>
            <a:lvl4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4pPr>
            <a:lvl5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AC5B555-78CF-D543-B2E4-6CD9E250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1pPr>
            <a:lvl2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2pPr>
            <a:lvl3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3pPr>
            <a:lvl4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4pPr>
            <a:lvl5pPr>
              <a:defRPr>
                <a:solidFill>
                  <a:srgbClr val="403832"/>
                </a:solidFill>
                <a:latin typeface="Lilita On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50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56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80" r:id="rId3"/>
    <p:sldLayoutId id="2147483681" r:id="rId4"/>
    <p:sldLayoutId id="2147483682" r:id="rId5"/>
    <p:sldLayoutId id="2147483697" r:id="rId6"/>
    <p:sldLayoutId id="2147483696" r:id="rId7"/>
    <p:sldLayoutId id="2147483695" r:id="rId8"/>
    <p:sldLayoutId id="2147483653" r:id="rId9"/>
    <p:sldLayoutId id="2147483698" r:id="rId10"/>
    <p:sldLayoutId id="2147483699" r:id="rId11"/>
    <p:sldLayoutId id="2147483700" r:id="rId12"/>
    <p:sldLayoutId id="2147483650" r:id="rId13"/>
    <p:sldLayoutId id="2147483703" r:id="rId14"/>
    <p:sldLayoutId id="2147483702" r:id="rId15"/>
    <p:sldLayoutId id="2147483701" r:id="rId16"/>
    <p:sldLayoutId id="2147483678" r:id="rId17"/>
    <p:sldLayoutId id="2147483651" r:id="rId18"/>
    <p:sldLayoutId id="214748370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ncl.ac.uk/neurodisability/leafletsandmeasures/copingwithuncertaintyeasyreadversion/" TargetMode="External"/><Relationship Id="rId2" Type="http://schemas.openxmlformats.org/officeDocument/2006/relationships/hyperlink" Target="https://research.ncl.ac.uk/neurodisability/leafletsandmeasures/tipsformanaginganxiety/When%20anxiety%20feels%20overwhelming.pdf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hildmind.org/article/what-to-do-and-not-do-when-children-are-anxiou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275771-5195-2D49-8170-E75AA9463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606" y="1895475"/>
            <a:ext cx="11549605" cy="1523381"/>
          </a:xfrm>
        </p:spPr>
        <p:txBody>
          <a:bodyPr/>
          <a:lstStyle/>
          <a:p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Managing Anxiety in Young People </a:t>
            </a:r>
            <a:b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Parent Group</a:t>
            </a:r>
            <a:b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Park School</a:t>
            </a:r>
          </a:p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11/10/2022</a:t>
            </a:r>
          </a:p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Sara Tarr, Clinical Psychologist, MHST Specialist Schools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3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2DFA-1636-4703-AD20-7252445B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608" y="1380564"/>
            <a:ext cx="4561369" cy="23462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Anxiety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84FD5-568A-433B-A2D1-1143CC1B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608" y="4061345"/>
            <a:ext cx="4561369" cy="14160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400" kern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				The Cognitive Triangle</a:t>
            </a:r>
          </a:p>
        </p:txBody>
      </p:sp>
      <p:pic>
        <p:nvPicPr>
          <p:cNvPr id="1026" name="Picture 2" descr="Image result for cognitive triangle">
            <a:extLst>
              <a:ext uri="{FF2B5EF4-FFF2-40B4-BE49-F238E27FC236}">
                <a16:creationId xmlns:a16="http://schemas.microsoft.com/office/drawing/2014/main" id="{7DB607CD-8581-46AE-9093-A0DB1EEB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0935" y="1419785"/>
            <a:ext cx="4018430" cy="401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8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EBB32-B250-454C-ACC8-A771E830A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to reflect and think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A14B8-9F17-3C43-B906-13630C8E3C52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GB" dirty="0"/>
              <a:t>Children and young people may not recognise anxiety</a:t>
            </a:r>
            <a:endParaRPr lang="en-US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are signs of anxiety in young people?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4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FB1E4C-96EE-44EF-BE0B-5D468862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Anxiety</a:t>
            </a:r>
          </a:p>
        </p:txBody>
      </p:sp>
      <p:pic>
        <p:nvPicPr>
          <p:cNvPr id="7" name="Picture 2" descr="Image result for image fight or flight or freeze">
            <a:extLst>
              <a:ext uri="{FF2B5EF4-FFF2-40B4-BE49-F238E27FC236}">
                <a16:creationId xmlns:a16="http://schemas.microsoft.com/office/drawing/2014/main" id="{1C0DA458-AE7D-4DDB-BE04-F8C4E75F8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r="4392" b="-1"/>
          <a:stretch/>
        </p:blipFill>
        <p:spPr bwMode="auto">
          <a:xfrm>
            <a:off x="1146697" y="1213379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3FAC-4C3E-4688-ABE6-3C101E18B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0" y="917725"/>
            <a:ext cx="2767258" cy="4852362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Anxiety is normal and adaptive</a:t>
            </a:r>
          </a:p>
          <a:p>
            <a:pPr marL="0" indent="0">
              <a:buNone/>
            </a:pPr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>
                <a:solidFill>
                  <a:srgbClr val="00B050"/>
                </a:solidFill>
              </a:rPr>
              <a:t>Fight Flight Freeze response to threat</a:t>
            </a:r>
          </a:p>
          <a:p>
            <a:pPr marL="0" indent="0">
              <a:buNone/>
            </a:pPr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>
                <a:solidFill>
                  <a:srgbClr val="00B050"/>
                </a:solidFill>
              </a:rPr>
              <a:t>Anxiety is not dangerous</a:t>
            </a:r>
          </a:p>
          <a:p>
            <a:r>
              <a:rPr lang="en-GB" sz="2000" dirty="0" err="1">
                <a:solidFill>
                  <a:srgbClr val="FFFFFF"/>
                </a:solidFill>
              </a:rPr>
              <a:t>xiety</a:t>
            </a:r>
            <a:r>
              <a:rPr lang="en-GB" sz="2000" dirty="0">
                <a:solidFill>
                  <a:srgbClr val="FFFFFF"/>
                </a:solidFill>
              </a:rPr>
              <a:t> is normal and adaptive</a:t>
            </a:r>
          </a:p>
          <a:p>
            <a:r>
              <a:rPr lang="en-GB" sz="2000" dirty="0">
                <a:solidFill>
                  <a:srgbClr val="FFFFFF"/>
                </a:solidFill>
              </a:rPr>
              <a:t>Fight Flight Freeze response to threat</a:t>
            </a:r>
          </a:p>
          <a:p>
            <a:r>
              <a:rPr lang="en-GB" sz="2000" dirty="0">
                <a:solidFill>
                  <a:srgbClr val="FFFFFF"/>
                </a:solidFill>
              </a:rPr>
              <a:t>Anxiety is not dangerous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9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F8271E-C520-C74E-BC22-9413567A6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Considerations for Young People with Learning Needs 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0E910C4-9C93-4CA9-966F-7A5DA855CCA0}"/>
              </a:ext>
            </a:extLst>
          </p:cNvPr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29108119"/>
              </p:ext>
            </p:extLst>
          </p:nvPr>
        </p:nvGraphicFramePr>
        <p:xfrm>
          <a:off x="838200" y="2143125"/>
          <a:ext cx="10509250" cy="269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236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FE6E-59FA-0A4E-83A2-BCEEE7A1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41B1B2-90E1-6F44-A553-C77949656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98438" y="3767547"/>
            <a:ext cx="6172200" cy="4873625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289E-2074-1040-9364-6A8AFC5ED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 dirty="0"/>
              <a:t>What Can Help?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E236CE-20DD-4EEF-A0A8-B5ACE7A93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314771"/>
              </p:ext>
            </p:extLst>
          </p:nvPr>
        </p:nvGraphicFramePr>
        <p:xfrm>
          <a:off x="4905052" y="1162050"/>
          <a:ext cx="6666833" cy="433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91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7BB9-1485-064C-8B62-09583D38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F0DF-E0EA-5B45-8347-DEC9407B8F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When anxiety feels overwhelming.pdf (ncl.ac.uk)</a:t>
            </a:r>
            <a:endParaRPr lang="en-GB" dirty="0"/>
          </a:p>
          <a:p>
            <a:r>
              <a:rPr lang="en-GB" dirty="0">
                <a:hlinkClick r:id="rId3"/>
              </a:rPr>
              <a:t>Coping with Uncertainty (Easy Read version) | Neurodevelopment and Disability | Newcastle University (ncl.ac.uk)</a:t>
            </a:r>
            <a:endParaRPr lang="en-GB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FAA73-EDC8-744C-9088-F1AADD1961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hlinkClick r:id="rId4"/>
              </a:rPr>
              <a:t>How to Cope With an Anxious Child | Anxiety in Children (childmind.org)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2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359772"/>
      </p:ext>
    </p:extLst>
  </p:cSld>
  <p:clrMapOvr>
    <a:masterClrMapping/>
  </p:clrMapOvr>
</p:sld>
</file>

<file path=ppt/theme/theme1.xml><?xml version="1.0" encoding="utf-8"?>
<a:theme xmlns:a="http://schemas.openxmlformats.org/drawingml/2006/main" name="6155 Wellbeing MINDWORKS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155 Wellbeing MINDWORKS PPT" id="{CBA391BD-555D-B94C-BE0F-4DE0C71838E0}" vid="{6031B588-2AEB-5F4A-A326-7445B54B740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6155 Wellbeing MINDWORKS PPT</Template>
  <TotalTime>168</TotalTime>
  <Words>233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Lilita One</vt:lpstr>
      <vt:lpstr>6155 Wellbeing MINDWORKS PPT</vt:lpstr>
      <vt:lpstr>PowerPoint Presentation</vt:lpstr>
      <vt:lpstr>Anxiety </vt:lpstr>
      <vt:lpstr>PowerPoint Presentation</vt:lpstr>
      <vt:lpstr>Anxiety</vt:lpstr>
      <vt:lpstr>PowerPoint Presentation</vt:lpstr>
      <vt:lpstr>Anxiety</vt:lpstr>
      <vt:lpstr>Resources: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Gillis</dc:creator>
  <cp:lastModifiedBy>Sara Tarr</cp:lastModifiedBy>
  <cp:revision>6</cp:revision>
  <dcterms:created xsi:type="dcterms:W3CDTF">2021-10-12T16:08:17Z</dcterms:created>
  <dcterms:modified xsi:type="dcterms:W3CDTF">2022-10-17T10:45:12Z</dcterms:modified>
</cp:coreProperties>
</file>