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1"/>
    <p:sldMasterId id="2147483677" r:id="rId2"/>
    <p:sldMasterId id="2147483829" r:id="rId3"/>
    <p:sldMasterId id="2147483660" r:id="rId4"/>
  </p:sldMasterIdLst>
  <p:sldIdLst>
    <p:sldId id="256" r:id="rId5"/>
    <p:sldId id="257" r:id="rId6"/>
    <p:sldId id="271" r:id="rId7"/>
    <p:sldId id="262" r:id="rId8"/>
    <p:sldId id="260" r:id="rId9"/>
    <p:sldId id="263" r:id="rId10"/>
    <p:sldId id="264" r:id="rId11"/>
    <p:sldId id="265" r:id="rId12"/>
    <p:sldId id="272" r:id="rId13"/>
    <p:sldId id="266" r:id="rId14"/>
    <p:sldId id="267" r:id="rId15"/>
    <p:sldId id="268" r:id="rId16"/>
    <p:sldId id="270" r:id="rId17"/>
    <p:sldId id="273" r:id="rId18"/>
    <p:sldId id="274" r:id="rId19"/>
    <p:sldId id="275" r:id="rId20"/>
    <p:sldId id="276" r:id="rId21"/>
    <p:sldId id="277" r:id="rId22"/>
    <p:sldId id="269" r:id="rId23"/>
    <p:sldId id="278" r:id="rId24"/>
    <p:sldId id="27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B1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61" d="100"/>
          <a:sy n="61" d="100"/>
        </p:scale>
        <p:origin x="78"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CC05CB-A06F-4523-929C-EBEB3BA5E48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EA490F0-19F3-47CD-BE7D-B40BB600FE5A}">
      <dgm:prSet custT="1"/>
      <dgm:spPr/>
      <dgm:t>
        <a:bodyPr/>
        <a:lstStyle/>
        <a:p>
          <a:r>
            <a:rPr lang="en-GB" sz="3600" dirty="0">
              <a:latin typeface="Cavolini" panose="03000502040302020204" pitchFamily="66" charset="0"/>
              <a:cs typeface="Cavolini" panose="03000502040302020204" pitchFamily="66" charset="0"/>
            </a:rPr>
            <a:t>What?</a:t>
          </a:r>
          <a:endParaRPr lang="en-US" sz="3600" dirty="0">
            <a:latin typeface="Cavolini" panose="03000502040302020204" pitchFamily="66" charset="0"/>
            <a:cs typeface="Cavolini" panose="03000502040302020204" pitchFamily="66" charset="0"/>
          </a:endParaRPr>
        </a:p>
      </dgm:t>
    </dgm:pt>
    <dgm:pt modelId="{39E89526-2180-4933-AFC2-A92FC1ED6170}" type="parTrans" cxnId="{C7D39B4F-6CD6-4FD9-931E-ED5917C469A9}">
      <dgm:prSet/>
      <dgm:spPr/>
      <dgm:t>
        <a:bodyPr/>
        <a:lstStyle/>
        <a:p>
          <a:endParaRPr lang="en-US"/>
        </a:p>
      </dgm:t>
    </dgm:pt>
    <dgm:pt modelId="{D96F363A-63CF-4E48-9507-DBE03756D9DD}" type="sibTrans" cxnId="{C7D39B4F-6CD6-4FD9-931E-ED5917C469A9}">
      <dgm:prSet/>
      <dgm:spPr/>
      <dgm:t>
        <a:bodyPr/>
        <a:lstStyle/>
        <a:p>
          <a:endParaRPr lang="en-US"/>
        </a:p>
      </dgm:t>
    </dgm:pt>
    <dgm:pt modelId="{C5C5F428-708A-4A3C-A4A8-9D555BF9F487}">
      <dgm:prSet custT="1"/>
      <dgm:spPr/>
      <dgm:t>
        <a:bodyPr/>
        <a:lstStyle/>
        <a:p>
          <a:r>
            <a:rPr lang="en-GB" sz="3600" dirty="0">
              <a:latin typeface="Cavolini" panose="03000502040302020204" pitchFamily="66" charset="0"/>
              <a:cs typeface="Cavolini" panose="03000502040302020204" pitchFamily="66" charset="0"/>
            </a:rPr>
            <a:t>When?</a:t>
          </a:r>
          <a:endParaRPr lang="en-US" sz="3600" dirty="0">
            <a:latin typeface="Cavolini" panose="03000502040302020204" pitchFamily="66" charset="0"/>
            <a:cs typeface="Cavolini" panose="03000502040302020204" pitchFamily="66" charset="0"/>
          </a:endParaRPr>
        </a:p>
      </dgm:t>
    </dgm:pt>
    <dgm:pt modelId="{DD93F83B-769D-409F-B723-98C1A2C61C13}" type="parTrans" cxnId="{67BF24F3-5A47-4B4A-880E-8CD3F19FCCA8}">
      <dgm:prSet/>
      <dgm:spPr/>
      <dgm:t>
        <a:bodyPr/>
        <a:lstStyle/>
        <a:p>
          <a:endParaRPr lang="en-US"/>
        </a:p>
      </dgm:t>
    </dgm:pt>
    <dgm:pt modelId="{D1EFC3EA-1D27-4285-B348-73B6CDA77E9E}" type="sibTrans" cxnId="{67BF24F3-5A47-4B4A-880E-8CD3F19FCCA8}">
      <dgm:prSet/>
      <dgm:spPr/>
      <dgm:t>
        <a:bodyPr/>
        <a:lstStyle/>
        <a:p>
          <a:endParaRPr lang="en-US"/>
        </a:p>
      </dgm:t>
    </dgm:pt>
    <dgm:pt modelId="{E61BCE3E-9529-43B2-BCCC-B44CD89C590F}">
      <dgm:prSet custT="1"/>
      <dgm:spPr/>
      <dgm:t>
        <a:bodyPr/>
        <a:lstStyle/>
        <a:p>
          <a:r>
            <a:rPr lang="en-GB" sz="3600" dirty="0">
              <a:latin typeface="Cavolini" panose="03000502040302020204" pitchFamily="66" charset="0"/>
              <a:cs typeface="Cavolini" panose="03000502040302020204" pitchFamily="66" charset="0"/>
            </a:rPr>
            <a:t>Where?</a:t>
          </a:r>
          <a:endParaRPr lang="en-US" sz="3600" dirty="0">
            <a:latin typeface="Cavolini" panose="03000502040302020204" pitchFamily="66" charset="0"/>
            <a:cs typeface="Cavolini" panose="03000502040302020204" pitchFamily="66" charset="0"/>
          </a:endParaRPr>
        </a:p>
      </dgm:t>
    </dgm:pt>
    <dgm:pt modelId="{3AAB4569-F3B0-4F78-BDDC-5FD730D0C096}" type="parTrans" cxnId="{9CF046CC-9C0D-40DC-B1CE-725BDCB62AFB}">
      <dgm:prSet/>
      <dgm:spPr/>
      <dgm:t>
        <a:bodyPr/>
        <a:lstStyle/>
        <a:p>
          <a:endParaRPr lang="en-US"/>
        </a:p>
      </dgm:t>
    </dgm:pt>
    <dgm:pt modelId="{BC2BC2CB-C793-4C6C-B673-0C19781905C1}" type="sibTrans" cxnId="{9CF046CC-9C0D-40DC-B1CE-725BDCB62AFB}">
      <dgm:prSet/>
      <dgm:spPr/>
      <dgm:t>
        <a:bodyPr/>
        <a:lstStyle/>
        <a:p>
          <a:endParaRPr lang="en-US"/>
        </a:p>
      </dgm:t>
    </dgm:pt>
    <dgm:pt modelId="{F5A7FC72-FBE3-4152-9193-71EAA135B090}">
      <dgm:prSet custT="1"/>
      <dgm:spPr/>
      <dgm:t>
        <a:bodyPr/>
        <a:lstStyle/>
        <a:p>
          <a:r>
            <a:rPr lang="en-GB" sz="3600" dirty="0">
              <a:latin typeface="Cavolini" panose="03000502040302020204" pitchFamily="66" charset="0"/>
              <a:cs typeface="Cavolini" panose="03000502040302020204" pitchFamily="66" charset="0"/>
            </a:rPr>
            <a:t>How?</a:t>
          </a:r>
          <a:endParaRPr lang="en-US" sz="3600" dirty="0">
            <a:latin typeface="Cavolini" panose="03000502040302020204" pitchFamily="66" charset="0"/>
            <a:cs typeface="Cavolini" panose="03000502040302020204" pitchFamily="66" charset="0"/>
          </a:endParaRPr>
        </a:p>
      </dgm:t>
    </dgm:pt>
    <dgm:pt modelId="{D4060EA1-1A9E-4BA1-AFD8-CF6349B17362}" type="parTrans" cxnId="{87CE8070-8B00-47F0-88AC-6881C96BBF27}">
      <dgm:prSet/>
      <dgm:spPr/>
      <dgm:t>
        <a:bodyPr/>
        <a:lstStyle/>
        <a:p>
          <a:endParaRPr lang="en-US"/>
        </a:p>
      </dgm:t>
    </dgm:pt>
    <dgm:pt modelId="{7755D2FC-1394-400C-9DAD-580DC6F5DF83}" type="sibTrans" cxnId="{87CE8070-8B00-47F0-88AC-6881C96BBF27}">
      <dgm:prSet/>
      <dgm:spPr/>
      <dgm:t>
        <a:bodyPr/>
        <a:lstStyle/>
        <a:p>
          <a:endParaRPr lang="en-US"/>
        </a:p>
      </dgm:t>
    </dgm:pt>
    <dgm:pt modelId="{225AA94D-27F1-404B-B13C-A92EDFB64F3A}">
      <dgm:prSet custT="1"/>
      <dgm:spPr/>
      <dgm:t>
        <a:bodyPr/>
        <a:lstStyle/>
        <a:p>
          <a:r>
            <a:rPr lang="en-GB" sz="3600" dirty="0">
              <a:latin typeface="Cavolini" panose="03000502040302020204" pitchFamily="66" charset="0"/>
              <a:cs typeface="Cavolini" panose="03000502040302020204" pitchFamily="66" charset="0"/>
            </a:rPr>
            <a:t>Why?</a:t>
          </a:r>
          <a:endParaRPr lang="en-US" sz="3600" dirty="0">
            <a:latin typeface="Cavolini" panose="03000502040302020204" pitchFamily="66" charset="0"/>
            <a:cs typeface="Cavolini" panose="03000502040302020204" pitchFamily="66" charset="0"/>
          </a:endParaRPr>
        </a:p>
      </dgm:t>
    </dgm:pt>
    <dgm:pt modelId="{34934FFD-6750-4009-BD35-26DC9881C36B}" type="parTrans" cxnId="{6FA81D38-0AAA-4E2F-A359-22E85FEAD0BA}">
      <dgm:prSet/>
      <dgm:spPr/>
      <dgm:t>
        <a:bodyPr/>
        <a:lstStyle/>
        <a:p>
          <a:endParaRPr lang="en-US"/>
        </a:p>
      </dgm:t>
    </dgm:pt>
    <dgm:pt modelId="{2B4EA78A-C784-4C01-9584-9D9E002234D3}" type="sibTrans" cxnId="{6FA81D38-0AAA-4E2F-A359-22E85FEAD0BA}">
      <dgm:prSet/>
      <dgm:spPr/>
      <dgm:t>
        <a:bodyPr/>
        <a:lstStyle/>
        <a:p>
          <a:endParaRPr lang="en-US"/>
        </a:p>
      </dgm:t>
    </dgm:pt>
    <dgm:pt modelId="{8AD5217E-CD22-458C-863D-9F452656778A}">
      <dgm:prSet custT="1"/>
      <dgm:spPr/>
      <dgm:t>
        <a:bodyPr/>
        <a:lstStyle/>
        <a:p>
          <a:r>
            <a:rPr lang="en-GB" sz="3600" dirty="0">
              <a:latin typeface="Cavolini" panose="03000502040302020204" pitchFamily="66" charset="0"/>
              <a:cs typeface="Cavolini" panose="03000502040302020204" pitchFamily="66" charset="0"/>
            </a:rPr>
            <a:t>Who?</a:t>
          </a:r>
          <a:endParaRPr lang="en-US" sz="3600" dirty="0">
            <a:latin typeface="Cavolini" panose="03000502040302020204" pitchFamily="66" charset="0"/>
            <a:cs typeface="Cavolini" panose="03000502040302020204" pitchFamily="66" charset="0"/>
          </a:endParaRPr>
        </a:p>
      </dgm:t>
    </dgm:pt>
    <dgm:pt modelId="{5CB834FD-70AE-425A-B193-64D2D21F060B}" type="parTrans" cxnId="{1B5EC19A-D948-405D-B19A-F95422910E62}">
      <dgm:prSet/>
      <dgm:spPr/>
      <dgm:t>
        <a:bodyPr/>
        <a:lstStyle/>
        <a:p>
          <a:endParaRPr lang="en-US"/>
        </a:p>
      </dgm:t>
    </dgm:pt>
    <dgm:pt modelId="{23A0770C-4B0F-4C5A-9E11-8FFFBC185AE4}" type="sibTrans" cxnId="{1B5EC19A-D948-405D-B19A-F95422910E62}">
      <dgm:prSet/>
      <dgm:spPr/>
      <dgm:t>
        <a:bodyPr/>
        <a:lstStyle/>
        <a:p>
          <a:endParaRPr lang="en-US"/>
        </a:p>
      </dgm:t>
    </dgm:pt>
    <dgm:pt modelId="{99509793-0B7B-4192-8415-C7C09AE24462}">
      <dgm:prSet/>
      <dgm:spPr/>
      <dgm:t>
        <a:bodyPr/>
        <a:lstStyle/>
        <a:p>
          <a:r>
            <a:rPr lang="en-GB"/>
            <a:t>Relationships … events … objects …</a:t>
          </a:r>
          <a:endParaRPr lang="en-US"/>
        </a:p>
      </dgm:t>
    </dgm:pt>
    <dgm:pt modelId="{6D1C75AC-2AD3-487E-BC82-12AC8B72EB60}" type="parTrans" cxnId="{F8FFC6D0-9E92-41C3-8E18-639504DDA617}">
      <dgm:prSet/>
      <dgm:spPr/>
      <dgm:t>
        <a:bodyPr/>
        <a:lstStyle/>
        <a:p>
          <a:endParaRPr lang="en-US"/>
        </a:p>
      </dgm:t>
    </dgm:pt>
    <dgm:pt modelId="{1B9B74F9-185D-4FE5-95DB-B7DB56833A30}" type="sibTrans" cxnId="{F8FFC6D0-9E92-41C3-8E18-639504DDA617}">
      <dgm:prSet/>
      <dgm:spPr/>
      <dgm:t>
        <a:bodyPr/>
        <a:lstStyle/>
        <a:p>
          <a:endParaRPr lang="en-US"/>
        </a:p>
      </dgm:t>
    </dgm:pt>
    <dgm:pt modelId="{EFCBD7B5-DF99-44D5-8878-1B2E9594961E}">
      <dgm:prSet custT="1"/>
      <dgm:spPr/>
      <dgm:t>
        <a:bodyPr/>
        <a:lstStyle/>
        <a:p>
          <a:r>
            <a:rPr lang="en-GB" sz="3600" dirty="0"/>
            <a:t>Before … after</a:t>
          </a:r>
          <a:endParaRPr lang="en-US" sz="3600" dirty="0"/>
        </a:p>
      </dgm:t>
    </dgm:pt>
    <dgm:pt modelId="{7EA1C80E-687C-4053-B974-16226F41795D}" type="parTrans" cxnId="{9DB0CC3D-B80F-4A8C-A6A3-506C69352CF7}">
      <dgm:prSet/>
      <dgm:spPr/>
      <dgm:t>
        <a:bodyPr/>
        <a:lstStyle/>
        <a:p>
          <a:endParaRPr lang="en-US"/>
        </a:p>
      </dgm:t>
    </dgm:pt>
    <dgm:pt modelId="{360413B3-909E-47A2-B8DC-822B955FC3F2}" type="sibTrans" cxnId="{9DB0CC3D-B80F-4A8C-A6A3-506C69352CF7}">
      <dgm:prSet/>
      <dgm:spPr/>
      <dgm:t>
        <a:bodyPr/>
        <a:lstStyle/>
        <a:p>
          <a:endParaRPr lang="en-US"/>
        </a:p>
      </dgm:t>
    </dgm:pt>
    <dgm:pt modelId="{5185C406-CC0D-485C-834E-EBE0AE90B79B}">
      <dgm:prSet/>
      <dgm:spPr/>
      <dgm:t>
        <a:bodyPr/>
        <a:lstStyle/>
        <a:p>
          <a:r>
            <a:rPr lang="en-GB" dirty="0"/>
            <a:t>Give Evidence</a:t>
          </a:r>
          <a:endParaRPr lang="en-US" dirty="0"/>
        </a:p>
      </dgm:t>
    </dgm:pt>
    <dgm:pt modelId="{0CACAFA1-D9BA-4698-8181-612BDDD9DF90}" type="parTrans" cxnId="{511A4298-2783-40DA-8DC8-7184006EC868}">
      <dgm:prSet/>
      <dgm:spPr/>
      <dgm:t>
        <a:bodyPr/>
        <a:lstStyle/>
        <a:p>
          <a:endParaRPr lang="en-US"/>
        </a:p>
      </dgm:t>
    </dgm:pt>
    <dgm:pt modelId="{617D5C77-4730-437C-A66E-4F9CDF1BDC21}" type="sibTrans" cxnId="{511A4298-2783-40DA-8DC8-7184006EC868}">
      <dgm:prSet/>
      <dgm:spPr/>
      <dgm:t>
        <a:bodyPr/>
        <a:lstStyle/>
        <a:p>
          <a:endParaRPr lang="en-US"/>
        </a:p>
      </dgm:t>
    </dgm:pt>
    <dgm:pt modelId="{C44462D5-A3C3-458E-92D0-64B7FB4E41CD}" type="pres">
      <dgm:prSet presAssocID="{C1CC05CB-A06F-4523-929C-EBEB3BA5E48B}" presName="diagram" presStyleCnt="0">
        <dgm:presLayoutVars>
          <dgm:dir/>
          <dgm:resizeHandles val="exact"/>
        </dgm:presLayoutVars>
      </dgm:prSet>
      <dgm:spPr/>
    </dgm:pt>
    <dgm:pt modelId="{0E36E060-688B-44ED-98DF-67F65E51D2D3}" type="pres">
      <dgm:prSet presAssocID="{3EA490F0-19F3-47CD-BE7D-B40BB600FE5A}" presName="node" presStyleLbl="node1" presStyleIdx="0" presStyleCnt="9">
        <dgm:presLayoutVars>
          <dgm:bulletEnabled val="1"/>
        </dgm:presLayoutVars>
      </dgm:prSet>
      <dgm:spPr/>
    </dgm:pt>
    <dgm:pt modelId="{1636AE3B-4DEC-438D-8200-B3FFB96075D1}" type="pres">
      <dgm:prSet presAssocID="{D96F363A-63CF-4E48-9507-DBE03756D9DD}" presName="sibTrans" presStyleCnt="0"/>
      <dgm:spPr/>
    </dgm:pt>
    <dgm:pt modelId="{4636154C-F62F-4BDB-9E1E-FDBD6F871771}" type="pres">
      <dgm:prSet presAssocID="{C5C5F428-708A-4A3C-A4A8-9D555BF9F487}" presName="node" presStyleLbl="node1" presStyleIdx="1" presStyleCnt="9">
        <dgm:presLayoutVars>
          <dgm:bulletEnabled val="1"/>
        </dgm:presLayoutVars>
      </dgm:prSet>
      <dgm:spPr/>
    </dgm:pt>
    <dgm:pt modelId="{272C0EB4-5DDC-4B13-8596-DE5DAA37BFFE}" type="pres">
      <dgm:prSet presAssocID="{D1EFC3EA-1D27-4285-B348-73B6CDA77E9E}" presName="sibTrans" presStyleCnt="0"/>
      <dgm:spPr/>
    </dgm:pt>
    <dgm:pt modelId="{EAA20AF6-9968-4DD8-A657-666F60CD751C}" type="pres">
      <dgm:prSet presAssocID="{E61BCE3E-9529-43B2-BCCC-B44CD89C590F}" presName="node" presStyleLbl="node1" presStyleIdx="2" presStyleCnt="9">
        <dgm:presLayoutVars>
          <dgm:bulletEnabled val="1"/>
        </dgm:presLayoutVars>
      </dgm:prSet>
      <dgm:spPr/>
    </dgm:pt>
    <dgm:pt modelId="{5A6E1813-E252-427D-A013-10A26F30642D}" type="pres">
      <dgm:prSet presAssocID="{BC2BC2CB-C793-4C6C-B673-0C19781905C1}" presName="sibTrans" presStyleCnt="0"/>
      <dgm:spPr/>
    </dgm:pt>
    <dgm:pt modelId="{D9BCB34E-749A-44AD-AE9C-093D008B4BC6}" type="pres">
      <dgm:prSet presAssocID="{F5A7FC72-FBE3-4152-9193-71EAA135B090}" presName="node" presStyleLbl="node1" presStyleIdx="3" presStyleCnt="9" custLinFactNeighborX="2376" custLinFactNeighborY="2417">
        <dgm:presLayoutVars>
          <dgm:bulletEnabled val="1"/>
        </dgm:presLayoutVars>
      </dgm:prSet>
      <dgm:spPr/>
    </dgm:pt>
    <dgm:pt modelId="{6C63F7C9-6990-4F30-A62B-28260AEA2BDE}" type="pres">
      <dgm:prSet presAssocID="{7755D2FC-1394-400C-9DAD-580DC6F5DF83}" presName="sibTrans" presStyleCnt="0"/>
      <dgm:spPr/>
    </dgm:pt>
    <dgm:pt modelId="{B3AEA7A4-BD3A-4D64-9AD8-1B9E7C49E855}" type="pres">
      <dgm:prSet presAssocID="{225AA94D-27F1-404B-B13C-A92EDFB64F3A}" presName="node" presStyleLbl="node1" presStyleIdx="4" presStyleCnt="9">
        <dgm:presLayoutVars>
          <dgm:bulletEnabled val="1"/>
        </dgm:presLayoutVars>
      </dgm:prSet>
      <dgm:spPr/>
    </dgm:pt>
    <dgm:pt modelId="{974F1C98-611D-4453-ADE8-59C4D1E205E9}" type="pres">
      <dgm:prSet presAssocID="{2B4EA78A-C784-4C01-9584-9D9E002234D3}" presName="sibTrans" presStyleCnt="0"/>
      <dgm:spPr/>
    </dgm:pt>
    <dgm:pt modelId="{1E943780-CEC9-410A-9CCA-EBCA69893BE9}" type="pres">
      <dgm:prSet presAssocID="{8AD5217E-CD22-458C-863D-9F452656778A}" presName="node" presStyleLbl="node1" presStyleIdx="5" presStyleCnt="9">
        <dgm:presLayoutVars>
          <dgm:bulletEnabled val="1"/>
        </dgm:presLayoutVars>
      </dgm:prSet>
      <dgm:spPr/>
    </dgm:pt>
    <dgm:pt modelId="{87FE9EEF-AFEA-4C7E-BA6E-E1A1BCF6992D}" type="pres">
      <dgm:prSet presAssocID="{23A0770C-4B0F-4C5A-9E11-8FFFBC185AE4}" presName="sibTrans" presStyleCnt="0"/>
      <dgm:spPr/>
    </dgm:pt>
    <dgm:pt modelId="{A4DCAEE4-A86D-4612-BF0B-6E343D0690E9}" type="pres">
      <dgm:prSet presAssocID="{99509793-0B7B-4192-8415-C7C09AE24462}" presName="node" presStyleLbl="node1" presStyleIdx="6" presStyleCnt="9">
        <dgm:presLayoutVars>
          <dgm:bulletEnabled val="1"/>
        </dgm:presLayoutVars>
      </dgm:prSet>
      <dgm:spPr/>
    </dgm:pt>
    <dgm:pt modelId="{F80EA245-2BE3-4F79-8FA1-7D87DDB0B3B7}" type="pres">
      <dgm:prSet presAssocID="{1B9B74F9-185D-4FE5-95DB-B7DB56833A30}" presName="sibTrans" presStyleCnt="0"/>
      <dgm:spPr/>
    </dgm:pt>
    <dgm:pt modelId="{C3130E51-B61D-49F1-B372-4A5DEEC7DEAC}" type="pres">
      <dgm:prSet presAssocID="{EFCBD7B5-DF99-44D5-8878-1B2E9594961E}" presName="node" presStyleLbl="node1" presStyleIdx="7" presStyleCnt="9">
        <dgm:presLayoutVars>
          <dgm:bulletEnabled val="1"/>
        </dgm:presLayoutVars>
      </dgm:prSet>
      <dgm:spPr/>
    </dgm:pt>
    <dgm:pt modelId="{2F8450B1-6B5A-4179-BDA6-F2EC3A917409}" type="pres">
      <dgm:prSet presAssocID="{360413B3-909E-47A2-B8DC-822B955FC3F2}" presName="sibTrans" presStyleCnt="0"/>
      <dgm:spPr/>
    </dgm:pt>
    <dgm:pt modelId="{F6E57AEB-A638-4C4F-9119-A6CA2CCC02D6}" type="pres">
      <dgm:prSet presAssocID="{5185C406-CC0D-485C-834E-EBE0AE90B79B}" presName="node" presStyleLbl="node1" presStyleIdx="8" presStyleCnt="9">
        <dgm:presLayoutVars>
          <dgm:bulletEnabled val="1"/>
        </dgm:presLayoutVars>
      </dgm:prSet>
      <dgm:spPr/>
    </dgm:pt>
  </dgm:ptLst>
  <dgm:cxnLst>
    <dgm:cxn modelId="{5A85FB05-D156-4112-9775-6A2F2B33A439}" type="presOf" srcId="{3EA490F0-19F3-47CD-BE7D-B40BB600FE5A}" destId="{0E36E060-688B-44ED-98DF-67F65E51D2D3}" srcOrd="0" destOrd="0" presId="urn:microsoft.com/office/officeart/2005/8/layout/default"/>
    <dgm:cxn modelId="{70593E28-1FB3-4910-8BF6-77C67A897981}" type="presOf" srcId="{E61BCE3E-9529-43B2-BCCC-B44CD89C590F}" destId="{EAA20AF6-9968-4DD8-A657-666F60CD751C}" srcOrd="0" destOrd="0" presId="urn:microsoft.com/office/officeart/2005/8/layout/default"/>
    <dgm:cxn modelId="{E72A8A32-A430-46EE-B68D-1BEB668631FD}" type="presOf" srcId="{C1CC05CB-A06F-4523-929C-EBEB3BA5E48B}" destId="{C44462D5-A3C3-458E-92D0-64B7FB4E41CD}" srcOrd="0" destOrd="0" presId="urn:microsoft.com/office/officeart/2005/8/layout/default"/>
    <dgm:cxn modelId="{003E6A34-5569-40EC-A6AF-2B59404919E5}" type="presOf" srcId="{EFCBD7B5-DF99-44D5-8878-1B2E9594961E}" destId="{C3130E51-B61D-49F1-B372-4A5DEEC7DEAC}" srcOrd="0" destOrd="0" presId="urn:microsoft.com/office/officeart/2005/8/layout/default"/>
    <dgm:cxn modelId="{6FA81D38-0AAA-4E2F-A359-22E85FEAD0BA}" srcId="{C1CC05CB-A06F-4523-929C-EBEB3BA5E48B}" destId="{225AA94D-27F1-404B-B13C-A92EDFB64F3A}" srcOrd="4" destOrd="0" parTransId="{34934FFD-6750-4009-BD35-26DC9881C36B}" sibTransId="{2B4EA78A-C784-4C01-9584-9D9E002234D3}"/>
    <dgm:cxn modelId="{9DB0CC3D-B80F-4A8C-A6A3-506C69352CF7}" srcId="{C1CC05CB-A06F-4523-929C-EBEB3BA5E48B}" destId="{EFCBD7B5-DF99-44D5-8878-1B2E9594961E}" srcOrd="7" destOrd="0" parTransId="{7EA1C80E-687C-4053-B974-16226F41795D}" sibTransId="{360413B3-909E-47A2-B8DC-822B955FC3F2}"/>
    <dgm:cxn modelId="{48D45864-DFEB-42C5-8820-260D80180404}" type="presOf" srcId="{C5C5F428-708A-4A3C-A4A8-9D555BF9F487}" destId="{4636154C-F62F-4BDB-9E1E-FDBD6F871771}" srcOrd="0" destOrd="0" presId="urn:microsoft.com/office/officeart/2005/8/layout/default"/>
    <dgm:cxn modelId="{DC293069-7B4B-43F1-8C2A-2904372C34E5}" type="presOf" srcId="{5185C406-CC0D-485C-834E-EBE0AE90B79B}" destId="{F6E57AEB-A638-4C4F-9119-A6CA2CCC02D6}" srcOrd="0" destOrd="0" presId="urn:microsoft.com/office/officeart/2005/8/layout/default"/>
    <dgm:cxn modelId="{C7D39B4F-6CD6-4FD9-931E-ED5917C469A9}" srcId="{C1CC05CB-A06F-4523-929C-EBEB3BA5E48B}" destId="{3EA490F0-19F3-47CD-BE7D-B40BB600FE5A}" srcOrd="0" destOrd="0" parTransId="{39E89526-2180-4933-AFC2-A92FC1ED6170}" sibTransId="{D96F363A-63CF-4E48-9507-DBE03756D9DD}"/>
    <dgm:cxn modelId="{87CE8070-8B00-47F0-88AC-6881C96BBF27}" srcId="{C1CC05CB-A06F-4523-929C-EBEB3BA5E48B}" destId="{F5A7FC72-FBE3-4152-9193-71EAA135B090}" srcOrd="3" destOrd="0" parTransId="{D4060EA1-1A9E-4BA1-AFD8-CF6349B17362}" sibTransId="{7755D2FC-1394-400C-9DAD-580DC6F5DF83}"/>
    <dgm:cxn modelId="{B823AF54-EA81-4D3D-90F8-90471633FF91}" type="presOf" srcId="{F5A7FC72-FBE3-4152-9193-71EAA135B090}" destId="{D9BCB34E-749A-44AD-AE9C-093D008B4BC6}" srcOrd="0" destOrd="0" presId="urn:microsoft.com/office/officeart/2005/8/layout/default"/>
    <dgm:cxn modelId="{511A4298-2783-40DA-8DC8-7184006EC868}" srcId="{C1CC05CB-A06F-4523-929C-EBEB3BA5E48B}" destId="{5185C406-CC0D-485C-834E-EBE0AE90B79B}" srcOrd="8" destOrd="0" parTransId="{0CACAFA1-D9BA-4698-8181-612BDDD9DF90}" sibTransId="{617D5C77-4730-437C-A66E-4F9CDF1BDC21}"/>
    <dgm:cxn modelId="{1B5EC19A-D948-405D-B19A-F95422910E62}" srcId="{C1CC05CB-A06F-4523-929C-EBEB3BA5E48B}" destId="{8AD5217E-CD22-458C-863D-9F452656778A}" srcOrd="5" destOrd="0" parTransId="{5CB834FD-70AE-425A-B193-64D2D21F060B}" sibTransId="{23A0770C-4B0F-4C5A-9E11-8FFFBC185AE4}"/>
    <dgm:cxn modelId="{9CF046CC-9C0D-40DC-B1CE-725BDCB62AFB}" srcId="{C1CC05CB-A06F-4523-929C-EBEB3BA5E48B}" destId="{E61BCE3E-9529-43B2-BCCC-B44CD89C590F}" srcOrd="2" destOrd="0" parTransId="{3AAB4569-F3B0-4F78-BDDC-5FD730D0C096}" sibTransId="{BC2BC2CB-C793-4C6C-B673-0C19781905C1}"/>
    <dgm:cxn modelId="{192271CE-FD9E-4ACD-B6C0-1F478F727742}" type="presOf" srcId="{225AA94D-27F1-404B-B13C-A92EDFB64F3A}" destId="{B3AEA7A4-BD3A-4D64-9AD8-1B9E7C49E855}" srcOrd="0" destOrd="0" presId="urn:microsoft.com/office/officeart/2005/8/layout/default"/>
    <dgm:cxn modelId="{F8FFC6D0-9E92-41C3-8E18-639504DDA617}" srcId="{C1CC05CB-A06F-4523-929C-EBEB3BA5E48B}" destId="{99509793-0B7B-4192-8415-C7C09AE24462}" srcOrd="6" destOrd="0" parTransId="{6D1C75AC-2AD3-487E-BC82-12AC8B72EB60}" sibTransId="{1B9B74F9-185D-4FE5-95DB-B7DB56833A30}"/>
    <dgm:cxn modelId="{9AE755E4-F523-4AAD-B4C4-7D229AAFB76C}" type="presOf" srcId="{8AD5217E-CD22-458C-863D-9F452656778A}" destId="{1E943780-CEC9-410A-9CCA-EBCA69893BE9}" srcOrd="0" destOrd="0" presId="urn:microsoft.com/office/officeart/2005/8/layout/default"/>
    <dgm:cxn modelId="{C31E98EE-298A-4C9F-8CD8-963292175F83}" type="presOf" srcId="{99509793-0B7B-4192-8415-C7C09AE24462}" destId="{A4DCAEE4-A86D-4612-BF0B-6E343D0690E9}" srcOrd="0" destOrd="0" presId="urn:microsoft.com/office/officeart/2005/8/layout/default"/>
    <dgm:cxn modelId="{67BF24F3-5A47-4B4A-880E-8CD3F19FCCA8}" srcId="{C1CC05CB-A06F-4523-929C-EBEB3BA5E48B}" destId="{C5C5F428-708A-4A3C-A4A8-9D555BF9F487}" srcOrd="1" destOrd="0" parTransId="{DD93F83B-769D-409F-B723-98C1A2C61C13}" sibTransId="{D1EFC3EA-1D27-4285-B348-73B6CDA77E9E}"/>
    <dgm:cxn modelId="{6F843BA6-61EE-4034-A481-CFE7F4C955A3}" type="presParOf" srcId="{C44462D5-A3C3-458E-92D0-64B7FB4E41CD}" destId="{0E36E060-688B-44ED-98DF-67F65E51D2D3}" srcOrd="0" destOrd="0" presId="urn:microsoft.com/office/officeart/2005/8/layout/default"/>
    <dgm:cxn modelId="{FDA7B6F7-06CD-4D7C-AD63-FFADE328EC88}" type="presParOf" srcId="{C44462D5-A3C3-458E-92D0-64B7FB4E41CD}" destId="{1636AE3B-4DEC-438D-8200-B3FFB96075D1}" srcOrd="1" destOrd="0" presId="urn:microsoft.com/office/officeart/2005/8/layout/default"/>
    <dgm:cxn modelId="{66AD6FEB-C7EE-4949-B424-42FD0AC9D1A7}" type="presParOf" srcId="{C44462D5-A3C3-458E-92D0-64B7FB4E41CD}" destId="{4636154C-F62F-4BDB-9E1E-FDBD6F871771}" srcOrd="2" destOrd="0" presId="urn:microsoft.com/office/officeart/2005/8/layout/default"/>
    <dgm:cxn modelId="{80AF3A1A-DD04-432C-8BA3-373F965EBF0D}" type="presParOf" srcId="{C44462D5-A3C3-458E-92D0-64B7FB4E41CD}" destId="{272C0EB4-5DDC-4B13-8596-DE5DAA37BFFE}" srcOrd="3" destOrd="0" presId="urn:microsoft.com/office/officeart/2005/8/layout/default"/>
    <dgm:cxn modelId="{74FA1CB4-7C40-4449-B847-DD0F20E1B716}" type="presParOf" srcId="{C44462D5-A3C3-458E-92D0-64B7FB4E41CD}" destId="{EAA20AF6-9968-4DD8-A657-666F60CD751C}" srcOrd="4" destOrd="0" presId="urn:microsoft.com/office/officeart/2005/8/layout/default"/>
    <dgm:cxn modelId="{3135E45D-CFD6-435F-8B87-E96D49E0F049}" type="presParOf" srcId="{C44462D5-A3C3-458E-92D0-64B7FB4E41CD}" destId="{5A6E1813-E252-427D-A013-10A26F30642D}" srcOrd="5" destOrd="0" presId="urn:microsoft.com/office/officeart/2005/8/layout/default"/>
    <dgm:cxn modelId="{9F4D803C-20E5-4649-9694-F20A377EEE0D}" type="presParOf" srcId="{C44462D5-A3C3-458E-92D0-64B7FB4E41CD}" destId="{D9BCB34E-749A-44AD-AE9C-093D008B4BC6}" srcOrd="6" destOrd="0" presId="urn:microsoft.com/office/officeart/2005/8/layout/default"/>
    <dgm:cxn modelId="{9293C379-A55C-43F4-8673-BB1A65B7B54A}" type="presParOf" srcId="{C44462D5-A3C3-458E-92D0-64B7FB4E41CD}" destId="{6C63F7C9-6990-4F30-A62B-28260AEA2BDE}" srcOrd="7" destOrd="0" presId="urn:microsoft.com/office/officeart/2005/8/layout/default"/>
    <dgm:cxn modelId="{E874BEEB-5F4C-459F-97D6-EE362EBF2158}" type="presParOf" srcId="{C44462D5-A3C3-458E-92D0-64B7FB4E41CD}" destId="{B3AEA7A4-BD3A-4D64-9AD8-1B9E7C49E855}" srcOrd="8" destOrd="0" presId="urn:microsoft.com/office/officeart/2005/8/layout/default"/>
    <dgm:cxn modelId="{5A0EE267-26AD-4F16-A810-178A93F983B6}" type="presParOf" srcId="{C44462D5-A3C3-458E-92D0-64B7FB4E41CD}" destId="{974F1C98-611D-4453-ADE8-59C4D1E205E9}" srcOrd="9" destOrd="0" presId="urn:microsoft.com/office/officeart/2005/8/layout/default"/>
    <dgm:cxn modelId="{94DFDC53-A332-499F-84D2-DEB4D79B916D}" type="presParOf" srcId="{C44462D5-A3C3-458E-92D0-64B7FB4E41CD}" destId="{1E943780-CEC9-410A-9CCA-EBCA69893BE9}" srcOrd="10" destOrd="0" presId="urn:microsoft.com/office/officeart/2005/8/layout/default"/>
    <dgm:cxn modelId="{AF3795B0-019E-4911-8FE1-EA97C3DF3162}" type="presParOf" srcId="{C44462D5-A3C3-458E-92D0-64B7FB4E41CD}" destId="{87FE9EEF-AFEA-4C7E-BA6E-E1A1BCF6992D}" srcOrd="11" destOrd="0" presId="urn:microsoft.com/office/officeart/2005/8/layout/default"/>
    <dgm:cxn modelId="{EAA5FB00-A79A-470F-AE18-65412BB36F48}" type="presParOf" srcId="{C44462D5-A3C3-458E-92D0-64B7FB4E41CD}" destId="{A4DCAEE4-A86D-4612-BF0B-6E343D0690E9}" srcOrd="12" destOrd="0" presId="urn:microsoft.com/office/officeart/2005/8/layout/default"/>
    <dgm:cxn modelId="{679A1A77-0BB3-4268-A503-D7302853308C}" type="presParOf" srcId="{C44462D5-A3C3-458E-92D0-64B7FB4E41CD}" destId="{F80EA245-2BE3-4F79-8FA1-7D87DDB0B3B7}" srcOrd="13" destOrd="0" presId="urn:microsoft.com/office/officeart/2005/8/layout/default"/>
    <dgm:cxn modelId="{24B95228-65EE-4C5D-BC7D-A6744E0083E6}" type="presParOf" srcId="{C44462D5-A3C3-458E-92D0-64B7FB4E41CD}" destId="{C3130E51-B61D-49F1-B372-4A5DEEC7DEAC}" srcOrd="14" destOrd="0" presId="urn:microsoft.com/office/officeart/2005/8/layout/default"/>
    <dgm:cxn modelId="{CAF9D34C-A94F-4012-9D38-8271EFC8A125}" type="presParOf" srcId="{C44462D5-A3C3-458E-92D0-64B7FB4E41CD}" destId="{2F8450B1-6B5A-4179-BDA6-F2EC3A917409}" srcOrd="15" destOrd="0" presId="urn:microsoft.com/office/officeart/2005/8/layout/default"/>
    <dgm:cxn modelId="{91586262-9102-43FA-846A-091A71B303E3}" type="presParOf" srcId="{C44462D5-A3C3-458E-92D0-64B7FB4E41CD}" destId="{F6E57AEB-A638-4C4F-9119-A6CA2CCC02D6}" srcOrd="16"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36E060-688B-44ED-98DF-67F65E51D2D3}">
      <dsp:nvSpPr>
        <dsp:cNvPr id="0" name=""/>
        <dsp:cNvSpPr/>
      </dsp:nvSpPr>
      <dsp:spPr>
        <a:xfrm>
          <a:off x="1207604" y="1517"/>
          <a:ext cx="2877140" cy="172628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latin typeface="Cavolini" panose="03000502040302020204" pitchFamily="66" charset="0"/>
              <a:cs typeface="Cavolini" panose="03000502040302020204" pitchFamily="66" charset="0"/>
            </a:rPr>
            <a:t>What?</a:t>
          </a:r>
          <a:endParaRPr lang="en-US" sz="3600" kern="1200" dirty="0">
            <a:latin typeface="Cavolini" panose="03000502040302020204" pitchFamily="66" charset="0"/>
            <a:cs typeface="Cavolini" panose="03000502040302020204" pitchFamily="66" charset="0"/>
          </a:endParaRPr>
        </a:p>
      </dsp:txBody>
      <dsp:txXfrm>
        <a:off x="1207604" y="1517"/>
        <a:ext cx="2877140" cy="1726284"/>
      </dsp:txXfrm>
    </dsp:sp>
    <dsp:sp modelId="{4636154C-F62F-4BDB-9E1E-FDBD6F871771}">
      <dsp:nvSpPr>
        <dsp:cNvPr id="0" name=""/>
        <dsp:cNvSpPr/>
      </dsp:nvSpPr>
      <dsp:spPr>
        <a:xfrm>
          <a:off x="4372459" y="1517"/>
          <a:ext cx="2877140" cy="172628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latin typeface="Cavolini" panose="03000502040302020204" pitchFamily="66" charset="0"/>
              <a:cs typeface="Cavolini" panose="03000502040302020204" pitchFamily="66" charset="0"/>
            </a:rPr>
            <a:t>When?</a:t>
          </a:r>
          <a:endParaRPr lang="en-US" sz="3600" kern="1200" dirty="0">
            <a:latin typeface="Cavolini" panose="03000502040302020204" pitchFamily="66" charset="0"/>
            <a:cs typeface="Cavolini" panose="03000502040302020204" pitchFamily="66" charset="0"/>
          </a:endParaRPr>
        </a:p>
      </dsp:txBody>
      <dsp:txXfrm>
        <a:off x="4372459" y="1517"/>
        <a:ext cx="2877140" cy="1726284"/>
      </dsp:txXfrm>
    </dsp:sp>
    <dsp:sp modelId="{EAA20AF6-9968-4DD8-A657-666F60CD751C}">
      <dsp:nvSpPr>
        <dsp:cNvPr id="0" name=""/>
        <dsp:cNvSpPr/>
      </dsp:nvSpPr>
      <dsp:spPr>
        <a:xfrm>
          <a:off x="7537314" y="1517"/>
          <a:ext cx="2877140" cy="172628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latin typeface="Cavolini" panose="03000502040302020204" pitchFamily="66" charset="0"/>
              <a:cs typeface="Cavolini" panose="03000502040302020204" pitchFamily="66" charset="0"/>
            </a:rPr>
            <a:t>Where?</a:t>
          </a:r>
          <a:endParaRPr lang="en-US" sz="3600" kern="1200" dirty="0">
            <a:latin typeface="Cavolini" panose="03000502040302020204" pitchFamily="66" charset="0"/>
            <a:cs typeface="Cavolini" panose="03000502040302020204" pitchFamily="66" charset="0"/>
          </a:endParaRPr>
        </a:p>
      </dsp:txBody>
      <dsp:txXfrm>
        <a:off x="7537314" y="1517"/>
        <a:ext cx="2877140" cy="1726284"/>
      </dsp:txXfrm>
    </dsp:sp>
    <dsp:sp modelId="{D9BCB34E-749A-44AD-AE9C-093D008B4BC6}">
      <dsp:nvSpPr>
        <dsp:cNvPr id="0" name=""/>
        <dsp:cNvSpPr/>
      </dsp:nvSpPr>
      <dsp:spPr>
        <a:xfrm>
          <a:off x="1275965" y="2057240"/>
          <a:ext cx="2877140" cy="172628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latin typeface="Cavolini" panose="03000502040302020204" pitchFamily="66" charset="0"/>
              <a:cs typeface="Cavolini" panose="03000502040302020204" pitchFamily="66" charset="0"/>
            </a:rPr>
            <a:t>How?</a:t>
          </a:r>
          <a:endParaRPr lang="en-US" sz="3600" kern="1200" dirty="0">
            <a:latin typeface="Cavolini" panose="03000502040302020204" pitchFamily="66" charset="0"/>
            <a:cs typeface="Cavolini" panose="03000502040302020204" pitchFamily="66" charset="0"/>
          </a:endParaRPr>
        </a:p>
      </dsp:txBody>
      <dsp:txXfrm>
        <a:off x="1275965" y="2057240"/>
        <a:ext cx="2877140" cy="1726284"/>
      </dsp:txXfrm>
    </dsp:sp>
    <dsp:sp modelId="{B3AEA7A4-BD3A-4D64-9AD8-1B9E7C49E855}">
      <dsp:nvSpPr>
        <dsp:cNvPr id="0" name=""/>
        <dsp:cNvSpPr/>
      </dsp:nvSpPr>
      <dsp:spPr>
        <a:xfrm>
          <a:off x="4372459" y="2015516"/>
          <a:ext cx="2877140" cy="172628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latin typeface="Cavolini" panose="03000502040302020204" pitchFamily="66" charset="0"/>
              <a:cs typeface="Cavolini" panose="03000502040302020204" pitchFamily="66" charset="0"/>
            </a:rPr>
            <a:t>Why?</a:t>
          </a:r>
          <a:endParaRPr lang="en-US" sz="3600" kern="1200" dirty="0">
            <a:latin typeface="Cavolini" panose="03000502040302020204" pitchFamily="66" charset="0"/>
            <a:cs typeface="Cavolini" panose="03000502040302020204" pitchFamily="66" charset="0"/>
          </a:endParaRPr>
        </a:p>
      </dsp:txBody>
      <dsp:txXfrm>
        <a:off x="4372459" y="2015516"/>
        <a:ext cx="2877140" cy="1726284"/>
      </dsp:txXfrm>
    </dsp:sp>
    <dsp:sp modelId="{1E943780-CEC9-410A-9CCA-EBCA69893BE9}">
      <dsp:nvSpPr>
        <dsp:cNvPr id="0" name=""/>
        <dsp:cNvSpPr/>
      </dsp:nvSpPr>
      <dsp:spPr>
        <a:xfrm>
          <a:off x="7537314" y="2015516"/>
          <a:ext cx="2877140" cy="172628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latin typeface="Cavolini" panose="03000502040302020204" pitchFamily="66" charset="0"/>
              <a:cs typeface="Cavolini" panose="03000502040302020204" pitchFamily="66" charset="0"/>
            </a:rPr>
            <a:t>Who?</a:t>
          </a:r>
          <a:endParaRPr lang="en-US" sz="3600" kern="1200" dirty="0">
            <a:latin typeface="Cavolini" panose="03000502040302020204" pitchFamily="66" charset="0"/>
            <a:cs typeface="Cavolini" panose="03000502040302020204" pitchFamily="66" charset="0"/>
          </a:endParaRPr>
        </a:p>
      </dsp:txBody>
      <dsp:txXfrm>
        <a:off x="7537314" y="2015516"/>
        <a:ext cx="2877140" cy="1726284"/>
      </dsp:txXfrm>
    </dsp:sp>
    <dsp:sp modelId="{A4DCAEE4-A86D-4612-BF0B-6E343D0690E9}">
      <dsp:nvSpPr>
        <dsp:cNvPr id="0" name=""/>
        <dsp:cNvSpPr/>
      </dsp:nvSpPr>
      <dsp:spPr>
        <a:xfrm>
          <a:off x="1207604" y="4029514"/>
          <a:ext cx="2877140" cy="172628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GB" sz="3500" kern="1200"/>
            <a:t>Relationships … events … objects …</a:t>
          </a:r>
          <a:endParaRPr lang="en-US" sz="3500" kern="1200"/>
        </a:p>
      </dsp:txBody>
      <dsp:txXfrm>
        <a:off x="1207604" y="4029514"/>
        <a:ext cx="2877140" cy="1726284"/>
      </dsp:txXfrm>
    </dsp:sp>
    <dsp:sp modelId="{C3130E51-B61D-49F1-B372-4A5DEEC7DEAC}">
      <dsp:nvSpPr>
        <dsp:cNvPr id="0" name=""/>
        <dsp:cNvSpPr/>
      </dsp:nvSpPr>
      <dsp:spPr>
        <a:xfrm>
          <a:off x="4372459" y="4029514"/>
          <a:ext cx="2877140" cy="172628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t>Before … after</a:t>
          </a:r>
          <a:endParaRPr lang="en-US" sz="3600" kern="1200" dirty="0"/>
        </a:p>
      </dsp:txBody>
      <dsp:txXfrm>
        <a:off x="4372459" y="4029514"/>
        <a:ext cx="2877140" cy="1726284"/>
      </dsp:txXfrm>
    </dsp:sp>
    <dsp:sp modelId="{F6E57AEB-A638-4C4F-9119-A6CA2CCC02D6}">
      <dsp:nvSpPr>
        <dsp:cNvPr id="0" name=""/>
        <dsp:cNvSpPr/>
      </dsp:nvSpPr>
      <dsp:spPr>
        <a:xfrm>
          <a:off x="7537314" y="4029514"/>
          <a:ext cx="2877140" cy="172628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GB" sz="3500" kern="1200" dirty="0"/>
            <a:t>Give Evidence</a:t>
          </a:r>
          <a:endParaRPr lang="en-US" sz="3500" kern="1200" dirty="0"/>
        </a:p>
      </dsp:txBody>
      <dsp:txXfrm>
        <a:off x="7537314" y="4029514"/>
        <a:ext cx="2877140" cy="172628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612648" y="557783"/>
            <a:ext cx="10969752" cy="3130807"/>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612648" y="3902206"/>
            <a:ext cx="10969752" cy="2240529"/>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79C5A860-F335-4252-AA00-24FB67ED2982}" type="datetime1">
              <a:rPr lang="en-US" smtClean="0"/>
              <a:t>4/7/2023</a:t>
            </a:fld>
            <a:endParaRPr lang="en-US"/>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559673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46AB1048-0047-48CA-88BA-D69B470942CF}" type="datetime1">
              <a:rPr lang="en-US" smtClean="0"/>
              <a:t>4/7/2023</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644681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557784"/>
            <a:ext cx="2854452" cy="564342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612648" y="557784"/>
            <a:ext cx="7734300" cy="56434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5BD83879-648C-49A9-81A2-0EF5946532D0}" type="datetime1">
              <a:rPr lang="en-US" smtClean="0"/>
              <a:t>4/7/2023</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872784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FC49E0-DE03-4871-8C64-297068FE9610}" type="datetimeFigureOut">
              <a:rPr lang="en-GB" smtClean="0"/>
              <a:t>07/04/2023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F3EE97-76E6-4482-98E0-F242F54D7C56}" type="slidenum">
              <a:rPr lang="en-GB" smtClean="0"/>
              <a:t>‹#›</a:t>
            </a:fld>
            <a:endParaRPr lang="en-GB"/>
          </a:p>
        </p:txBody>
      </p:sp>
    </p:spTree>
    <p:extLst>
      <p:ext uri="{BB962C8B-B14F-4D97-AF65-F5344CB8AC3E}">
        <p14:creationId xmlns:p14="http://schemas.microsoft.com/office/powerpoint/2010/main" val="1237527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076A27-8146-4F75-9851-A83577C6FD8A}" type="datetime2">
              <a:rPr lang="en-US" smtClean="0"/>
              <a:t>Friday, April 7,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421285753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9B412-EBAB-4569-B3D9-6B346BF837B2}"/>
              </a:ext>
            </a:extLst>
          </p:cNvPr>
          <p:cNvSpPr>
            <a:spLocks noGrp="1"/>
          </p:cNvSpPr>
          <p:nvPr>
            <p:ph type="title"/>
          </p:nvPr>
        </p:nvSpPr>
        <p:spPr>
          <a:xfrm>
            <a:off x="1371600" y="685800"/>
            <a:ext cx="9486900" cy="1371600"/>
          </a:xfrm>
        </p:spPr>
        <p:txBody>
          <a:bodyPr>
            <a:normAutofit/>
          </a:bodyPr>
          <a:lstStyle>
            <a:lvl1pPr algn="l">
              <a:defRPr sz="3200"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E7C8AE-B0F4-404F-BCAD-A14C18E50D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8AA9CAD-DAFB-4DE3-9C41-7FD03EA8D8DD}"/>
              </a:ext>
            </a:extLst>
          </p:cNvPr>
          <p:cNvSpPr>
            <a:spLocks noGrp="1"/>
          </p:cNvSpPr>
          <p:nvPr>
            <p:ph type="dt" sz="half" idx="10"/>
          </p:nvPr>
        </p:nvSpPr>
        <p:spPr/>
        <p:txBody>
          <a:bodyPr/>
          <a:lstStyle/>
          <a:p>
            <a:fld id="{201AF2CE-4F37-411C-A3EE-BBBE223265BF}" type="datetime1">
              <a:rPr lang="en-US" smtClean="0"/>
              <a:t>4/7/2023</a:t>
            </a:fld>
            <a:endParaRPr lang="en-US"/>
          </a:p>
        </p:txBody>
      </p:sp>
      <p:sp>
        <p:nvSpPr>
          <p:cNvPr id="5" name="Footer Placeholder 4">
            <a:extLst>
              <a:ext uri="{FF2B5EF4-FFF2-40B4-BE49-F238E27FC236}">
                <a16:creationId xmlns:a16="http://schemas.microsoft.com/office/drawing/2014/main" id="{8FCE3137-8136-46C5-AC2F-49E5F55E4C7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F1AB6EF-A0B1-4706-AE44-253A6B182D48}"/>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3793895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0D8488-CF25-431B-A87A-AAF141BD0BBB}"/>
              </a:ext>
            </a:extLst>
          </p:cNvPr>
          <p:cNvSpPr>
            <a:spLocks noGrp="1"/>
          </p:cNvSpPr>
          <p:nvPr>
            <p:ph type="dt" sz="half" idx="10"/>
          </p:nvPr>
        </p:nvSpPr>
        <p:spPr/>
        <p:txBody>
          <a:bodyPr/>
          <a:lstStyle/>
          <a:p>
            <a:fld id="{4A75DC65-7D1F-4BAB-9695-F7E734143E14}" type="datetime1">
              <a:rPr lang="en-US" smtClean="0"/>
              <a:t>4/7/2023</a:t>
            </a:fld>
            <a:endParaRPr lang="en-US"/>
          </a:p>
        </p:txBody>
      </p:sp>
      <p:sp>
        <p:nvSpPr>
          <p:cNvPr id="3" name="Footer Placeholder 2">
            <a:extLst>
              <a:ext uri="{FF2B5EF4-FFF2-40B4-BE49-F238E27FC236}">
                <a16:creationId xmlns:a16="http://schemas.microsoft.com/office/drawing/2014/main" id="{8A2F58E5-C92D-4C64-B867-0576B1EADD06}"/>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89216797-ABEC-4FE0-AFDE-36107B96710D}"/>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4237603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D04BC802-30E3-4658-9CCA-F873646FEC67}" type="datetime1">
              <a:rPr lang="en-US" smtClean="0"/>
              <a:t>4/7/2023</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4272429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612648" y="557784"/>
            <a:ext cx="10969752" cy="3146400"/>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612648" y="3902207"/>
            <a:ext cx="10969752" cy="2187443"/>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0AB227A3-19CE-4153-81CE-64EB7AB094B3}" type="datetime1">
              <a:rPr lang="en-US" smtClean="0"/>
              <a:t>4/7/2023</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693058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609600" y="2081369"/>
            <a:ext cx="5410200" cy="40955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2" y="2081369"/>
            <a:ext cx="5410200" cy="40955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B819A100-10F6-477E-8847-29D479EF1C92}" type="datetime1">
              <a:rPr lang="en-US" smtClean="0"/>
              <a:t>4/7/2023</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661428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609600" y="365125"/>
            <a:ext cx="10745788"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609600" y="1895096"/>
            <a:ext cx="5387975"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609600" y="2842211"/>
            <a:ext cx="5387975" cy="3347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67890" y="1895096"/>
            <a:ext cx="5414510"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67890" y="2842211"/>
            <a:ext cx="5414510" cy="3347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5DF128AB-198A-495F-8475-FDB360C9873F}" type="datetime1">
              <a:rPr lang="en-US" smtClean="0"/>
              <a:t>4/7/2023</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936484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021A235E-F8FD-479F-9FC7-18BE84110877}" type="datetime1">
              <a:rPr lang="en-US" smtClean="0"/>
              <a:t>4/7/2023</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862759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E890F09B-68DA-462E-9DB4-4C9ADAB8CBCC}" type="datetime1">
              <a:rPr lang="en-US" smtClean="0"/>
              <a:t>4/7/2023</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063683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612649" y="457199"/>
            <a:ext cx="4970822" cy="2660205"/>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6096000" y="457200"/>
            <a:ext cx="5483352" cy="574400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612649" y="3329989"/>
            <a:ext cx="4970822" cy="2871216"/>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17AC4E36-FABE-47EB-AA7F-C19A93824617}" type="datetime1">
              <a:rPr lang="en-US" smtClean="0"/>
              <a:t>4/7/2023</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6009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612649" y="457199"/>
            <a:ext cx="4970822" cy="2667485"/>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6096000" y="457199"/>
            <a:ext cx="5483352" cy="54038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612649" y="3322708"/>
            <a:ext cx="4970822" cy="254628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F199CE6B-5DE6-4A2D-B72E-5E8969F9F56F}" type="datetime1">
              <a:rPr lang="en-US" smtClean="0"/>
              <a:t>4/7/2023</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89942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2E603F-28B7-4831-BF23-65FBAB13D5FB}"/>
              </a:ext>
            </a:extLst>
          </p:cNvPr>
          <p:cNvSpPr/>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609600" y="557784"/>
            <a:ext cx="10972800"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609600" y="2106204"/>
            <a:ext cx="10972800" cy="403653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609600" y="6356350"/>
            <a:ext cx="2743200" cy="365125"/>
          </a:xfrm>
          <a:prstGeom prst="rect">
            <a:avLst/>
          </a:prstGeom>
        </p:spPr>
        <p:txBody>
          <a:bodyPr vert="horz" lIns="91440" tIns="45720" rIns="91440" bIns="45720" rtlCol="0" anchor="ctr"/>
          <a:lstStyle>
            <a:lvl1pPr algn="l">
              <a:defRPr lang="en-US" sz="800" kern="1200" cap="all" spc="200" smtClean="0">
                <a:solidFill>
                  <a:schemeClr val="tx1"/>
                </a:solidFill>
                <a:latin typeface="+mn-lt"/>
                <a:ea typeface="+mn-ea"/>
                <a:cs typeface="Segoe UI Semilight" panose="020B0402040204020203" pitchFamily="34" charset="0"/>
              </a:defRPr>
            </a:lvl1pPr>
          </a:lstStyle>
          <a:p>
            <a:fld id="{F481A142-DA77-4A5F-AD1F-14E6C18F0F5F}" type="datetime1">
              <a:rPr lang="en-US" smtClean="0"/>
              <a:t>4/7/2023</a:t>
            </a:fld>
            <a:endParaRPr lang="en-US" dirty="0"/>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800" kern="1200" cap="all" spc="200" dirty="0">
                <a:solidFill>
                  <a:schemeClr val="tx1"/>
                </a:solidFill>
                <a:latin typeface="+mn-lt"/>
                <a:ea typeface="+mn-ea"/>
                <a:cs typeface="Segoe UI Semilight" panose="020B0402040204020203" pitchFamily="34" charset="0"/>
              </a:defRPr>
            </a:lvl1pPr>
          </a:lstStyle>
          <a:p>
            <a:endParaRPr lang="en-US" dirty="0"/>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10134600" y="6356350"/>
            <a:ext cx="1447800" cy="365125"/>
          </a:xfrm>
          <a:prstGeom prst="rect">
            <a:avLst/>
          </a:prstGeom>
        </p:spPr>
        <p:txBody>
          <a:bodyPr vert="horz" lIns="91440" tIns="45720" rIns="91440" bIns="45720" rtlCol="0" anchor="ctr"/>
          <a:lstStyle>
            <a:lvl1pPr algn="r">
              <a:defRPr lang="en-US" sz="800" kern="1200" cap="all" spc="200" smtClean="0">
                <a:solidFill>
                  <a:schemeClr val="tx1"/>
                </a:solidFill>
                <a:latin typeface="+mn-lt"/>
                <a:ea typeface="+mn-ea"/>
                <a:cs typeface="Segoe UI Semilight" panose="020B0402040204020203" pitchFamily="34" charset="0"/>
              </a:defRPr>
            </a:lvl1pPr>
          </a:lstStyle>
          <a:p>
            <a:fld id="{1F646F3F-274D-499B-ABBE-824EB4ABDC3D}" type="slidenum">
              <a:rPr lang="en-US" smtClean="0"/>
              <a:pPr/>
              <a:t>‹#›</a:t>
            </a:fld>
            <a:endParaRPr lang="en-US"/>
          </a:p>
        </p:txBody>
      </p:sp>
    </p:spTree>
    <p:extLst>
      <p:ext uri="{BB962C8B-B14F-4D97-AF65-F5344CB8AC3E}">
        <p14:creationId xmlns:p14="http://schemas.microsoft.com/office/powerpoint/2010/main" val="2754067353"/>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48" r:id="rId6"/>
    <p:sldLayoutId id="2147483744" r:id="rId7"/>
    <p:sldLayoutId id="2147483745" r:id="rId8"/>
    <p:sldLayoutId id="2147483746" r:id="rId9"/>
    <p:sldLayoutId id="2147483747" r:id="rId10"/>
    <p:sldLayoutId id="2147483749" r:id="rId11"/>
  </p:sldLayoutIdLst>
  <p:hf sldNum="0" hdr="0" ftr="0" dt="0"/>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7FC49E0-DE03-4871-8C64-297068FE9610}" type="datetimeFigureOut">
              <a:rPr lang="en-GB" smtClean="0"/>
              <a:t>07/04/2023</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CF3EE97-76E6-4482-98E0-F242F54D7C56}" type="slidenum">
              <a:rPr lang="en-GB" smtClean="0"/>
              <a:t>‹#›</a:t>
            </a:fld>
            <a:endParaRPr lang="en-GB"/>
          </a:p>
        </p:txBody>
      </p:sp>
    </p:spTree>
    <p:extLst>
      <p:ext uri="{BB962C8B-B14F-4D97-AF65-F5344CB8AC3E}">
        <p14:creationId xmlns:p14="http://schemas.microsoft.com/office/powerpoint/2010/main" val="1512342161"/>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pattFill prst="pct30">
          <a:fgClr>
            <a:schemeClr val="bg2"/>
          </a:fgClr>
          <a:bgClr>
            <a:schemeClr val="bg1"/>
          </a:bgClr>
        </a:pattFill>
        <a:effectLst/>
      </p:bgPr>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10076A27-8146-4F75-9851-A83577C6FD8A}" type="datetime2">
              <a:rPr lang="en-US" smtClean="0"/>
              <a:t>Friday, April 7, 2023</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B9EAB3BA-07EE-4B64-A177-47C30D775877}" type="slidenum">
              <a:rPr lang="en-US" smtClean="0"/>
              <a:t>‹#›</a:t>
            </a:fld>
            <a:endParaRPr lang="en-US"/>
          </a:p>
        </p:txBody>
      </p:sp>
    </p:spTree>
    <p:extLst>
      <p:ext uri="{BB962C8B-B14F-4D97-AF65-F5344CB8AC3E}">
        <p14:creationId xmlns:p14="http://schemas.microsoft.com/office/powerpoint/2010/main" val="503615992"/>
      </p:ext>
    </p:extLst>
  </p:cSld>
  <p:clrMap bg1="dk1" tx1="lt1" bg2="dk2" tx2="lt2" accent1="accent1" accent2="accent2" accent3="accent3" accent4="accent4" accent5="accent5" accent6="accent6" hlink="hlink" folHlink="folHlink"/>
  <p:sldLayoutIdLst>
    <p:sldLayoutId id="2147483831" r:id="rId1"/>
  </p:sldLayoutIdLst>
  <p:hf sldNum="0" hdr="0" ftr="0" dt="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AA0686-7BAC-45C0-BA30-0D0CBCE5CE63}"/>
              </a:ext>
            </a:extLst>
          </p:cNvPr>
          <p:cNvSpPr>
            <a:spLocks noGrp="1"/>
          </p:cNvSpPr>
          <p:nvPr>
            <p:ph type="title"/>
          </p:nvPr>
        </p:nvSpPr>
        <p:spPr>
          <a:xfrm>
            <a:off x="1371600" y="685800"/>
            <a:ext cx="94869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34202DE-82CD-407D-8C68-174B0CBB57F7}"/>
              </a:ext>
            </a:extLst>
          </p:cNvPr>
          <p:cNvSpPr>
            <a:spLocks noGrp="1"/>
          </p:cNvSpPr>
          <p:nvPr>
            <p:ph type="body" idx="1"/>
          </p:nvPr>
        </p:nvSpPr>
        <p:spPr>
          <a:xfrm>
            <a:off x="1371599" y="2254103"/>
            <a:ext cx="9486901" cy="39180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554AC9D-6E1B-46D3-959F-A068A1EDBDBA}"/>
              </a:ext>
            </a:extLst>
          </p:cNvPr>
          <p:cNvSpPr>
            <a:spLocks noGrp="1"/>
          </p:cNvSpPr>
          <p:nvPr>
            <p:ph type="dt" sz="half" idx="2"/>
          </p:nvPr>
        </p:nvSpPr>
        <p:spPr>
          <a:xfrm rot="5400000">
            <a:off x="9800022" y="3223751"/>
            <a:ext cx="4114801"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fld id="{D3FE42E8-8B57-452D-A122-4DCE9AC771EF}" type="datetime1">
              <a:rPr lang="en-US" smtClean="0"/>
              <a:t>4/7/2023</a:t>
            </a:fld>
            <a:endParaRPr lang="en-US"/>
          </a:p>
        </p:txBody>
      </p:sp>
      <p:sp>
        <p:nvSpPr>
          <p:cNvPr id="5" name="Footer Placeholder 4">
            <a:extLst>
              <a:ext uri="{FF2B5EF4-FFF2-40B4-BE49-F238E27FC236}">
                <a16:creationId xmlns:a16="http://schemas.microsoft.com/office/drawing/2014/main" id="{A5FC0015-9EFB-40F8-BC00-AC2483D60905}"/>
              </a:ext>
            </a:extLst>
          </p:cNvPr>
          <p:cNvSpPr>
            <a:spLocks noGrp="1"/>
          </p:cNvSpPr>
          <p:nvPr>
            <p:ph type="ftr" sz="quarter" idx="3"/>
          </p:nvPr>
        </p:nvSpPr>
        <p:spPr>
          <a:xfrm rot="5400000">
            <a:off x="-1708136" y="3223750"/>
            <a:ext cx="4114800"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r>
              <a:rPr lang="en-US" dirty="0"/>
              <a:t>Sample Footer Text</a:t>
            </a:r>
          </a:p>
        </p:txBody>
      </p:sp>
      <p:sp>
        <p:nvSpPr>
          <p:cNvPr id="6" name="Slide Number Placeholder 5">
            <a:extLst>
              <a:ext uri="{FF2B5EF4-FFF2-40B4-BE49-F238E27FC236}">
                <a16:creationId xmlns:a16="http://schemas.microsoft.com/office/drawing/2014/main" id="{E572C732-0E3E-49E0-A72E-D4C08CB4455A}"/>
              </a:ext>
            </a:extLst>
          </p:cNvPr>
          <p:cNvSpPr>
            <a:spLocks noGrp="1"/>
          </p:cNvSpPr>
          <p:nvPr>
            <p:ph type="sldNum" sz="quarter" idx="4"/>
          </p:nvPr>
        </p:nvSpPr>
        <p:spPr>
          <a:xfrm>
            <a:off x="11116340" y="6356350"/>
            <a:ext cx="871868" cy="365125"/>
          </a:xfrm>
          <a:prstGeom prst="rect">
            <a:avLst/>
          </a:prstGeom>
        </p:spPr>
        <p:txBody>
          <a:bodyPr vert="horz" lIns="91440" tIns="45720" rIns="91440" bIns="45720" rtlCol="0" anchor="ctr"/>
          <a:lstStyle>
            <a:lvl1pPr algn="r">
              <a:defRPr sz="900" spc="300">
                <a:solidFill>
                  <a:schemeClr val="tx2">
                    <a:lumMod val="75000"/>
                    <a:lumOff val="25000"/>
                  </a:schemeClr>
                </a:solidFill>
                <a:latin typeface="+mn-lt"/>
              </a:defRPr>
            </a:lvl1pPr>
          </a:lstStyle>
          <a:p>
            <a:fld id="{F8E28480-1C08-4458-AD97-0283E6FFD09D}" type="slidenum">
              <a:rPr lang="en-US" smtClean="0"/>
              <a:pPr/>
              <a:t>‹#›</a:t>
            </a:fld>
            <a:endParaRPr lang="en-US"/>
          </a:p>
        </p:txBody>
      </p:sp>
    </p:spTree>
    <p:extLst>
      <p:ext uri="{BB962C8B-B14F-4D97-AF65-F5344CB8AC3E}">
        <p14:creationId xmlns:p14="http://schemas.microsoft.com/office/powerpoint/2010/main" val="2980612196"/>
      </p:ext>
    </p:extLst>
  </p:cSld>
  <p:clrMap bg1="lt1" tx1="dk1" bg2="lt2" tx2="dk2" accent1="accent1" accent2="accent2" accent3="accent3" accent4="accent4" accent5="accent5" accent6="accent6" hlink="hlink" folHlink="folHlink"/>
  <p:sldLayoutIdLst>
    <p:sldLayoutId id="2147483670" r:id="rId1"/>
    <p:sldLayoutId id="2147483665" r:id="rId2"/>
  </p:sldLayoutIdLst>
  <p:hf sldNum="0"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ixabay.com/en/shelf-books-library-reading-159852/"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pixabay.com/en/detective-searching-man-search-1424831/" TargetMode="External"/><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15.xml"/><Relationship Id="rId5" Type="http://schemas.openxmlformats.org/officeDocument/2006/relationships/hyperlink" Target="https://pixabay.com/en/detective-searching-man-search-1424831/" TargetMode="Externa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5.xml"/><Relationship Id="rId4" Type="http://schemas.openxmlformats.org/officeDocument/2006/relationships/hyperlink" Target="https://pixabay.com/en/detective-searching-man-search-1424831/"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hyperlink" Target="https://pixabay.com/en/detective-searching-man-search-1424831/" TargetMode="External"/><Relationship Id="rId2" Type="http://schemas.openxmlformats.org/officeDocument/2006/relationships/image" Target="../media/image11.png"/><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hyperlink" Target="https://revistafabulas.com/2014/05/30/os-adolescentes-estao-a-ler-meno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pixabay.com/en/read-book-girl-study-learn-sofa-515531/" TargetMode="External"/><Relationship Id="rId2" Type="http://schemas.openxmlformats.org/officeDocument/2006/relationships/image" Target="../media/image6.jp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alpha val="99000"/>
          </a:srgbClr>
        </a:solidFill>
        <a:effectLst/>
      </p:bgPr>
    </p:bg>
    <p:spTree>
      <p:nvGrpSpPr>
        <p:cNvPr id="1" name=""/>
        <p:cNvGrpSpPr/>
        <p:nvPr/>
      </p:nvGrpSpPr>
      <p:grpSpPr>
        <a:xfrm>
          <a:off x="0" y="0"/>
          <a:ext cx="0" cy="0"/>
          <a:chOff x="0" y="0"/>
          <a:chExt cx="0" cy="0"/>
        </a:xfrm>
      </p:grpSpPr>
      <p:sp useBgFill="1">
        <p:nvSpPr>
          <p:cNvPr id="32" name="Background Fill">
            <a:extLst>
              <a:ext uri="{FF2B5EF4-FFF2-40B4-BE49-F238E27FC236}">
                <a16:creationId xmlns:a16="http://schemas.microsoft.com/office/drawing/2014/main" id="{68CA250C-CF5A-4736-9249-D6111F7C55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A38DB2BE-70A1-45B8-985C-026E418D7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 name="Title 1">
            <a:extLst>
              <a:ext uri="{FF2B5EF4-FFF2-40B4-BE49-F238E27FC236}">
                <a16:creationId xmlns:a16="http://schemas.microsoft.com/office/drawing/2014/main" id="{E7A84513-6B3F-65F0-B6AD-6199DBDD55AF}"/>
              </a:ext>
            </a:extLst>
          </p:cNvPr>
          <p:cNvSpPr>
            <a:spLocks noGrp="1"/>
          </p:cNvSpPr>
          <p:nvPr>
            <p:ph type="ctrTitle"/>
          </p:nvPr>
        </p:nvSpPr>
        <p:spPr>
          <a:xfrm>
            <a:off x="286346" y="618978"/>
            <a:ext cx="5202586" cy="4304714"/>
          </a:xfrm>
        </p:spPr>
        <p:txBody>
          <a:bodyPr>
            <a:normAutofit/>
          </a:bodyPr>
          <a:lstStyle/>
          <a:p>
            <a:pPr algn="ctr">
              <a:lnSpc>
                <a:spcPct val="90000"/>
              </a:lnSpc>
            </a:pPr>
            <a:r>
              <a:rPr lang="en-GB" sz="5600" dirty="0">
                <a:solidFill>
                  <a:srgbClr val="FFFFFF"/>
                </a:solidFill>
                <a:latin typeface="Cavolini" panose="03000502040302020204" pitchFamily="66" charset="0"/>
                <a:cs typeface="Cavolini" panose="03000502040302020204" pitchFamily="66" charset="0"/>
              </a:rPr>
              <a:t>Parent Workshop </a:t>
            </a:r>
            <a:br>
              <a:rPr lang="en-GB" sz="5600" dirty="0">
                <a:solidFill>
                  <a:srgbClr val="FFFFFF"/>
                </a:solidFill>
                <a:latin typeface="Cavolini" panose="03000502040302020204" pitchFamily="66" charset="0"/>
                <a:cs typeface="Cavolini" panose="03000502040302020204" pitchFamily="66" charset="0"/>
              </a:rPr>
            </a:br>
            <a:br>
              <a:rPr lang="en-GB" sz="5600" dirty="0">
                <a:solidFill>
                  <a:srgbClr val="FFFFFF"/>
                </a:solidFill>
                <a:latin typeface="Cavolini" panose="03000502040302020204" pitchFamily="66" charset="0"/>
                <a:cs typeface="Cavolini" panose="03000502040302020204" pitchFamily="66" charset="0"/>
              </a:rPr>
            </a:br>
            <a:r>
              <a:rPr lang="en-GB" sz="5600" dirty="0">
                <a:solidFill>
                  <a:srgbClr val="FFFFFF"/>
                </a:solidFill>
                <a:latin typeface="Cavolini" panose="03000502040302020204" pitchFamily="66" charset="0"/>
                <a:cs typeface="Cavolini" panose="03000502040302020204" pitchFamily="66" charset="0"/>
              </a:rPr>
              <a:t>Reading at Home</a:t>
            </a:r>
          </a:p>
        </p:txBody>
      </p:sp>
      <p:sp>
        <p:nvSpPr>
          <p:cNvPr id="3" name="Subtitle 2">
            <a:extLst>
              <a:ext uri="{FF2B5EF4-FFF2-40B4-BE49-F238E27FC236}">
                <a16:creationId xmlns:a16="http://schemas.microsoft.com/office/drawing/2014/main" id="{61F33E6F-FAE0-6A11-3D7D-460FB521A3EF}"/>
              </a:ext>
            </a:extLst>
          </p:cNvPr>
          <p:cNvSpPr>
            <a:spLocks noGrp="1"/>
          </p:cNvSpPr>
          <p:nvPr>
            <p:ph type="subTitle" idx="1"/>
          </p:nvPr>
        </p:nvSpPr>
        <p:spPr>
          <a:xfrm>
            <a:off x="766974" y="4954591"/>
            <a:ext cx="4879332" cy="1394594"/>
          </a:xfrm>
        </p:spPr>
        <p:txBody>
          <a:bodyPr anchor="ctr">
            <a:normAutofit/>
          </a:bodyPr>
          <a:lstStyle/>
          <a:p>
            <a:r>
              <a:rPr lang="en-GB" sz="2800" dirty="0">
                <a:solidFill>
                  <a:srgbClr val="FFFFFF"/>
                </a:solidFill>
                <a:latin typeface="Baguet Script" panose="00000500000000000000" pitchFamily="2" charset="0"/>
              </a:rPr>
              <a:t>Jane Brown  - April 2023</a:t>
            </a:r>
          </a:p>
        </p:txBody>
      </p:sp>
      <p:pic>
        <p:nvPicPr>
          <p:cNvPr id="27" name="Picture 3">
            <a:extLst>
              <a:ext uri="{FF2B5EF4-FFF2-40B4-BE49-F238E27FC236}">
                <a16:creationId xmlns:a16="http://schemas.microsoft.com/office/drawing/2014/main" id="{B4F28649-7E68-E688-3805-86DB368949C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704" r="4594" b="1"/>
          <a:stretch/>
        </p:blipFill>
        <p:spPr>
          <a:xfrm>
            <a:off x="5775278" y="0"/>
            <a:ext cx="6268439" cy="6349185"/>
          </a:xfrm>
          <a:custGeom>
            <a:avLst/>
            <a:gdLst/>
            <a:ahLst/>
            <a:cxnLst/>
            <a:rect l="l" t="t" r="r" b="b"/>
            <a:pathLst>
              <a:path w="6545695" h="5728140">
                <a:moveTo>
                  <a:pt x="2616380" y="4466221"/>
                </a:moveTo>
                <a:cubicBezTo>
                  <a:pt x="2911523" y="4466221"/>
                  <a:pt x="3150783" y="4705481"/>
                  <a:pt x="3150783" y="5000624"/>
                </a:cubicBezTo>
                <a:cubicBezTo>
                  <a:pt x="3150783" y="5295767"/>
                  <a:pt x="2911523" y="5535027"/>
                  <a:pt x="2616380" y="5535027"/>
                </a:cubicBezTo>
                <a:cubicBezTo>
                  <a:pt x="2321237" y="5535027"/>
                  <a:pt x="2081977" y="5295767"/>
                  <a:pt x="2081977" y="5000624"/>
                </a:cubicBezTo>
                <a:cubicBezTo>
                  <a:pt x="2081977" y="4705481"/>
                  <a:pt x="2321237" y="4466221"/>
                  <a:pt x="2616380" y="4466221"/>
                </a:cubicBezTo>
                <a:close/>
                <a:moveTo>
                  <a:pt x="6508555" y="4438651"/>
                </a:moveTo>
                <a:lnTo>
                  <a:pt x="6545695" y="4442395"/>
                </a:lnTo>
                <a:lnTo>
                  <a:pt x="6545695" y="5722287"/>
                </a:lnTo>
                <a:lnTo>
                  <a:pt x="6508555" y="5726031"/>
                </a:lnTo>
                <a:cubicBezTo>
                  <a:pt x="6153055" y="5726031"/>
                  <a:pt x="5864865" y="5437841"/>
                  <a:pt x="5864865" y="5082341"/>
                </a:cubicBezTo>
                <a:cubicBezTo>
                  <a:pt x="5864865" y="4726841"/>
                  <a:pt x="6153055" y="4438651"/>
                  <a:pt x="6508555" y="4438651"/>
                </a:cubicBezTo>
                <a:close/>
                <a:moveTo>
                  <a:pt x="643690" y="1908009"/>
                </a:moveTo>
                <a:cubicBezTo>
                  <a:pt x="999190" y="1908009"/>
                  <a:pt x="1287380" y="2196199"/>
                  <a:pt x="1287380" y="2551699"/>
                </a:cubicBezTo>
                <a:cubicBezTo>
                  <a:pt x="1287380" y="2907199"/>
                  <a:pt x="999190" y="3195389"/>
                  <a:pt x="643690" y="3195389"/>
                </a:cubicBezTo>
                <a:cubicBezTo>
                  <a:pt x="288190" y="3195389"/>
                  <a:pt x="0" y="2907199"/>
                  <a:pt x="0" y="2551699"/>
                </a:cubicBezTo>
                <a:cubicBezTo>
                  <a:pt x="0" y="2196199"/>
                  <a:pt x="288190" y="1908009"/>
                  <a:pt x="643690" y="1908009"/>
                </a:cubicBezTo>
                <a:close/>
                <a:moveTo>
                  <a:pt x="1343438" y="0"/>
                </a:moveTo>
                <a:lnTo>
                  <a:pt x="6545695" y="0"/>
                </a:lnTo>
                <a:lnTo>
                  <a:pt x="6545695" y="4185665"/>
                </a:lnTo>
                <a:lnTo>
                  <a:pt x="6503949" y="4173249"/>
                </a:lnTo>
                <a:cubicBezTo>
                  <a:pt x="6330657" y="4128375"/>
                  <a:pt x="6087455" y="4102583"/>
                  <a:pt x="5901261" y="4231782"/>
                </a:cubicBezTo>
                <a:cubicBezTo>
                  <a:pt x="5519369" y="4496370"/>
                  <a:pt x="5772178" y="5031067"/>
                  <a:pt x="5381804" y="5422715"/>
                </a:cubicBezTo>
                <a:cubicBezTo>
                  <a:pt x="5104996" y="5700294"/>
                  <a:pt x="4600596" y="5805476"/>
                  <a:pt x="4233669" y="5668063"/>
                </a:cubicBezTo>
                <a:cubicBezTo>
                  <a:pt x="3653192" y="5450674"/>
                  <a:pt x="3784943" y="4763675"/>
                  <a:pt x="3129895" y="4450477"/>
                </a:cubicBezTo>
                <a:cubicBezTo>
                  <a:pt x="2672003" y="4231446"/>
                  <a:pt x="2178033" y="4362192"/>
                  <a:pt x="2137775" y="4373601"/>
                </a:cubicBezTo>
                <a:cubicBezTo>
                  <a:pt x="1564921" y="4533740"/>
                  <a:pt x="1470666" y="5034694"/>
                  <a:pt x="971838" y="5025154"/>
                </a:cubicBezTo>
                <a:cubicBezTo>
                  <a:pt x="866310" y="5023179"/>
                  <a:pt x="525091" y="5016610"/>
                  <a:pt x="302276" y="4795749"/>
                </a:cubicBezTo>
                <a:lnTo>
                  <a:pt x="302958" y="4795228"/>
                </a:lnTo>
                <a:cubicBezTo>
                  <a:pt x="269893" y="4762453"/>
                  <a:pt x="240673" y="4726135"/>
                  <a:pt x="215714" y="4686858"/>
                </a:cubicBezTo>
                <a:cubicBezTo>
                  <a:pt x="37179" y="4405379"/>
                  <a:pt x="83908" y="3985942"/>
                  <a:pt x="297529" y="3752971"/>
                </a:cubicBezTo>
                <a:cubicBezTo>
                  <a:pt x="585181" y="3439442"/>
                  <a:pt x="966965" y="3689936"/>
                  <a:pt x="1431505" y="3365135"/>
                </a:cubicBezTo>
                <a:cubicBezTo>
                  <a:pt x="1675458" y="3194556"/>
                  <a:pt x="1971184" y="2832930"/>
                  <a:pt x="1937587" y="2478917"/>
                </a:cubicBezTo>
                <a:cubicBezTo>
                  <a:pt x="1881332" y="1886418"/>
                  <a:pt x="952691" y="1868869"/>
                  <a:pt x="796634" y="1179326"/>
                </a:cubicBezTo>
                <a:cubicBezTo>
                  <a:pt x="712321" y="804978"/>
                  <a:pt x="879884" y="345043"/>
                  <a:pt x="1168762" y="107990"/>
                </a:cubicBezTo>
                <a:cubicBezTo>
                  <a:pt x="1224164" y="62588"/>
                  <a:pt x="1280383" y="28334"/>
                  <a:pt x="1337047" y="2463"/>
                </a:cubicBezTo>
                <a:close/>
              </a:path>
            </a:pathLst>
          </a:custGeom>
        </p:spPr>
      </p:pic>
      <p:pic>
        <p:nvPicPr>
          <p:cNvPr id="30" name="Picture 29">
            <a:extLst>
              <a:ext uri="{FF2B5EF4-FFF2-40B4-BE49-F238E27FC236}">
                <a16:creationId xmlns:a16="http://schemas.microsoft.com/office/drawing/2014/main" id="{868F2C4C-2E0A-E974-3DA0-06EC888ADBA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406768" y="6206919"/>
            <a:ext cx="2765921" cy="651081"/>
          </a:xfrm>
          <a:prstGeom prst="rect">
            <a:avLst/>
          </a:prstGeom>
          <a:noFill/>
        </p:spPr>
      </p:pic>
    </p:spTree>
    <p:extLst>
      <p:ext uri="{BB962C8B-B14F-4D97-AF65-F5344CB8AC3E}">
        <p14:creationId xmlns:p14="http://schemas.microsoft.com/office/powerpoint/2010/main" val="3838936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E6297-D2AB-A7D8-2D12-BD239B777C09}"/>
              </a:ext>
            </a:extLst>
          </p:cNvPr>
          <p:cNvSpPr>
            <a:spLocks noGrp="1"/>
          </p:cNvSpPr>
          <p:nvPr>
            <p:ph type="title"/>
          </p:nvPr>
        </p:nvSpPr>
        <p:spPr/>
        <p:txBody>
          <a:bodyPr>
            <a:normAutofit/>
          </a:bodyPr>
          <a:lstStyle/>
          <a:p>
            <a:r>
              <a:rPr lang="en-GB" sz="6000" dirty="0">
                <a:solidFill>
                  <a:srgbClr val="0070C0"/>
                </a:solidFill>
                <a:latin typeface="Cavolini" panose="03000502040302020204" pitchFamily="66" charset="0"/>
                <a:cs typeface="Cavolini" panose="03000502040302020204" pitchFamily="66" charset="0"/>
              </a:rPr>
              <a:t>Sounding Out</a:t>
            </a:r>
          </a:p>
        </p:txBody>
      </p:sp>
      <p:sp>
        <p:nvSpPr>
          <p:cNvPr id="3" name="Content Placeholder 2">
            <a:extLst>
              <a:ext uri="{FF2B5EF4-FFF2-40B4-BE49-F238E27FC236}">
                <a16:creationId xmlns:a16="http://schemas.microsoft.com/office/drawing/2014/main" id="{34DC9278-5D92-150B-EF12-0A8023ED4490}"/>
              </a:ext>
            </a:extLst>
          </p:cNvPr>
          <p:cNvSpPr>
            <a:spLocks noGrp="1"/>
          </p:cNvSpPr>
          <p:nvPr>
            <p:ph idx="1"/>
          </p:nvPr>
        </p:nvSpPr>
        <p:spPr/>
        <p:txBody>
          <a:bodyPr/>
          <a:lstStyle/>
          <a:p>
            <a:r>
              <a:rPr lang="en-GB" sz="3200" dirty="0">
                <a:latin typeface="Cavolini" panose="03000502040302020204" pitchFamily="66" charset="0"/>
                <a:cs typeface="Cavolini" panose="03000502040302020204" pitchFamily="66" charset="0"/>
              </a:rPr>
              <a:t>Usually a number book</a:t>
            </a:r>
          </a:p>
          <a:p>
            <a:r>
              <a:rPr lang="en-GB" sz="3200" dirty="0">
                <a:latin typeface="Cavolini" panose="03000502040302020204" pitchFamily="66" charset="0"/>
                <a:cs typeface="Cavolini" panose="03000502040302020204" pitchFamily="66" charset="0"/>
              </a:rPr>
              <a:t>Help your child to use their phonics to help them to sound out.  This includes all of the digraphs that they will have learned in school:</a:t>
            </a:r>
          </a:p>
          <a:p>
            <a:endParaRPr lang="en-GB" dirty="0"/>
          </a:p>
        </p:txBody>
      </p:sp>
      <p:pic>
        <p:nvPicPr>
          <p:cNvPr id="4" name="Picture 3">
            <a:extLst>
              <a:ext uri="{FF2B5EF4-FFF2-40B4-BE49-F238E27FC236}">
                <a16:creationId xmlns:a16="http://schemas.microsoft.com/office/drawing/2014/main" id="{1CCFD759-B1E4-3F19-6C7D-E6285E16642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788958" y="6231988"/>
            <a:ext cx="2403042" cy="626012"/>
          </a:xfrm>
          <a:prstGeom prst="rect">
            <a:avLst/>
          </a:prstGeom>
          <a:noFill/>
        </p:spPr>
      </p:pic>
    </p:spTree>
    <p:extLst>
      <p:ext uri="{BB962C8B-B14F-4D97-AF65-F5344CB8AC3E}">
        <p14:creationId xmlns:p14="http://schemas.microsoft.com/office/powerpoint/2010/main" val="2054508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pattFill prst="pct5">
          <a:fgClr>
            <a:schemeClr val="bg2"/>
          </a:fgClr>
          <a:bgClr>
            <a:srgbClr val="7030A0"/>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D6B7C-4FEA-4034-AEEC-E6ABFA8D80DA}"/>
              </a:ext>
            </a:extLst>
          </p:cNvPr>
          <p:cNvSpPr>
            <a:spLocks noGrp="1"/>
          </p:cNvSpPr>
          <p:nvPr>
            <p:ph type="title"/>
          </p:nvPr>
        </p:nvSpPr>
        <p:spPr>
          <a:xfrm>
            <a:off x="1203960" y="-120634"/>
            <a:ext cx="9784080" cy="1420624"/>
          </a:xfrm>
        </p:spPr>
        <p:txBody>
          <a:bodyPr/>
          <a:lstStyle/>
          <a:p>
            <a:pPr algn="ctr"/>
            <a:r>
              <a:rPr lang="en-GB" dirty="0">
                <a:solidFill>
                  <a:srgbClr val="7030A0"/>
                </a:solidFill>
              </a:rPr>
              <a:t>Phase three sounds</a:t>
            </a:r>
          </a:p>
        </p:txBody>
      </p:sp>
      <p:pic>
        <p:nvPicPr>
          <p:cNvPr id="5" name="Content Placeholder 4">
            <a:extLst>
              <a:ext uri="{FF2B5EF4-FFF2-40B4-BE49-F238E27FC236}">
                <a16:creationId xmlns:a16="http://schemas.microsoft.com/office/drawing/2014/main" id="{B0589EEA-21E4-4962-83A8-1439803BEABA}"/>
              </a:ext>
            </a:extLst>
          </p:cNvPr>
          <p:cNvPicPr>
            <a:picLocks noGrp="1" noChangeAspect="1"/>
          </p:cNvPicPr>
          <p:nvPr>
            <p:ph idx="1"/>
          </p:nvPr>
        </p:nvPicPr>
        <p:blipFill>
          <a:blip r:embed="rId2"/>
          <a:stretch>
            <a:fillRect/>
          </a:stretch>
        </p:blipFill>
        <p:spPr>
          <a:xfrm>
            <a:off x="638978" y="958467"/>
            <a:ext cx="10818564" cy="5794759"/>
          </a:xfrm>
        </p:spPr>
      </p:pic>
      <p:pic>
        <p:nvPicPr>
          <p:cNvPr id="6" name="Picture 5">
            <a:extLst>
              <a:ext uri="{FF2B5EF4-FFF2-40B4-BE49-F238E27FC236}">
                <a16:creationId xmlns:a16="http://schemas.microsoft.com/office/drawing/2014/main" id="{05674BA1-2935-4850-9DC9-8A00FE8953E3}"/>
              </a:ext>
            </a:extLst>
          </p:cNvPr>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390908" y="6243782"/>
            <a:ext cx="1555431" cy="491665"/>
          </a:xfrm>
          <a:prstGeom prst="rect">
            <a:avLst/>
          </a:prstGeom>
          <a:noFill/>
        </p:spPr>
      </p:pic>
    </p:spTree>
    <p:extLst>
      <p:ext uri="{BB962C8B-B14F-4D97-AF65-F5344CB8AC3E}">
        <p14:creationId xmlns:p14="http://schemas.microsoft.com/office/powerpoint/2010/main" val="401862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pattFill prst="pct5">
          <a:fgClr>
            <a:schemeClr val="bg2"/>
          </a:fgClr>
          <a:bgClr>
            <a:schemeClr val="accent4">
              <a:lumMod val="75000"/>
            </a:schemeClr>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C32B6-8B47-4E12-B9F4-53A889286EDA}"/>
              </a:ext>
            </a:extLst>
          </p:cNvPr>
          <p:cNvSpPr>
            <a:spLocks noGrp="1"/>
          </p:cNvSpPr>
          <p:nvPr>
            <p:ph type="title"/>
          </p:nvPr>
        </p:nvSpPr>
        <p:spPr>
          <a:xfrm>
            <a:off x="268077" y="0"/>
            <a:ext cx="11655846" cy="1508760"/>
          </a:xfrm>
        </p:spPr>
        <p:txBody>
          <a:bodyPr/>
          <a:lstStyle/>
          <a:p>
            <a:r>
              <a:rPr lang="en-GB" dirty="0">
                <a:solidFill>
                  <a:schemeClr val="accent4">
                    <a:lumMod val="75000"/>
                  </a:schemeClr>
                </a:solidFill>
              </a:rPr>
              <a:t>Phase five sounds – alternative graphemes</a:t>
            </a:r>
          </a:p>
        </p:txBody>
      </p:sp>
      <p:pic>
        <p:nvPicPr>
          <p:cNvPr id="5" name="Content Placeholder 4">
            <a:extLst>
              <a:ext uri="{FF2B5EF4-FFF2-40B4-BE49-F238E27FC236}">
                <a16:creationId xmlns:a16="http://schemas.microsoft.com/office/drawing/2014/main" id="{AE2A4E46-EB9E-4564-A341-7F81BA28019E}"/>
              </a:ext>
            </a:extLst>
          </p:cNvPr>
          <p:cNvPicPr>
            <a:picLocks noGrp="1" noChangeAspect="1"/>
          </p:cNvPicPr>
          <p:nvPr>
            <p:ph idx="1"/>
          </p:nvPr>
        </p:nvPicPr>
        <p:blipFill>
          <a:blip r:embed="rId2"/>
          <a:stretch>
            <a:fillRect/>
          </a:stretch>
        </p:blipFill>
        <p:spPr>
          <a:xfrm>
            <a:off x="1112704" y="980501"/>
            <a:ext cx="9727894" cy="5772725"/>
          </a:xfrm>
        </p:spPr>
      </p:pic>
      <p:pic>
        <p:nvPicPr>
          <p:cNvPr id="6" name="Picture 5">
            <a:extLst>
              <a:ext uri="{FF2B5EF4-FFF2-40B4-BE49-F238E27FC236}">
                <a16:creationId xmlns:a16="http://schemas.microsoft.com/office/drawing/2014/main" id="{C412A8B8-CAE4-4228-A9F8-F08A8822B152}"/>
              </a:ext>
            </a:extLst>
          </p:cNvPr>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252364" y="6225309"/>
            <a:ext cx="1693976" cy="510138"/>
          </a:xfrm>
          <a:prstGeom prst="rect">
            <a:avLst/>
          </a:prstGeom>
          <a:noFill/>
        </p:spPr>
      </p:pic>
    </p:spTree>
    <p:extLst>
      <p:ext uri="{BB962C8B-B14F-4D97-AF65-F5344CB8AC3E}">
        <p14:creationId xmlns:p14="http://schemas.microsoft.com/office/powerpoint/2010/main" val="838886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D353A-4806-9F47-7F40-19257C813C4A}"/>
              </a:ext>
            </a:extLst>
          </p:cNvPr>
          <p:cNvSpPr>
            <a:spLocks noGrp="1"/>
          </p:cNvSpPr>
          <p:nvPr>
            <p:ph type="title"/>
          </p:nvPr>
        </p:nvSpPr>
        <p:spPr>
          <a:xfrm>
            <a:off x="190542" y="499241"/>
            <a:ext cx="9570252" cy="1320800"/>
          </a:xfrm>
        </p:spPr>
        <p:txBody>
          <a:bodyPr>
            <a:noAutofit/>
          </a:bodyPr>
          <a:lstStyle/>
          <a:p>
            <a:r>
              <a:rPr lang="en-GB" sz="4800" dirty="0">
                <a:solidFill>
                  <a:srgbClr val="0070C0"/>
                </a:solidFill>
                <a:latin typeface="Cavolini" panose="03000502040302020204" pitchFamily="66" charset="0"/>
                <a:cs typeface="Cavolini" panose="03000502040302020204" pitchFamily="66" charset="0"/>
              </a:rPr>
              <a:t>Detective Skills - Inference</a:t>
            </a:r>
          </a:p>
        </p:txBody>
      </p:sp>
      <p:sp>
        <p:nvSpPr>
          <p:cNvPr id="3" name="Content Placeholder 2">
            <a:extLst>
              <a:ext uri="{FF2B5EF4-FFF2-40B4-BE49-F238E27FC236}">
                <a16:creationId xmlns:a16="http://schemas.microsoft.com/office/drawing/2014/main" id="{23FE0303-EAAA-CDFF-DC6D-4F339B5A5736}"/>
              </a:ext>
            </a:extLst>
          </p:cNvPr>
          <p:cNvSpPr>
            <a:spLocks noGrp="1"/>
          </p:cNvSpPr>
          <p:nvPr>
            <p:ph idx="1"/>
          </p:nvPr>
        </p:nvSpPr>
        <p:spPr>
          <a:xfrm>
            <a:off x="677334" y="2160589"/>
            <a:ext cx="9570252" cy="3880773"/>
          </a:xfrm>
        </p:spPr>
        <p:txBody>
          <a:bodyPr>
            <a:normAutofit fontScale="92500" lnSpcReduction="20000"/>
          </a:bodyPr>
          <a:lstStyle/>
          <a:p>
            <a:r>
              <a:rPr lang="en-GB" sz="3200" b="0" i="0" dirty="0">
                <a:solidFill>
                  <a:srgbClr val="0070C0"/>
                </a:solidFill>
                <a:latin typeface="Cavolini" panose="03000502040302020204" pitchFamily="66" charset="0"/>
                <a:cs typeface="Cavolini" panose="03000502040302020204" pitchFamily="66" charset="0"/>
              </a:rPr>
              <a:t>Inference skills are more complex comprehension skills.</a:t>
            </a:r>
          </a:p>
          <a:p>
            <a:endParaRPr lang="en-GB" sz="3200" dirty="0">
              <a:solidFill>
                <a:srgbClr val="0070C0"/>
              </a:solidFill>
              <a:latin typeface="Cavolini" panose="03000502040302020204" pitchFamily="66" charset="0"/>
              <a:cs typeface="Cavolini" panose="03000502040302020204" pitchFamily="66" charset="0"/>
            </a:endParaRPr>
          </a:p>
          <a:p>
            <a:r>
              <a:rPr lang="en-GB" sz="3200" dirty="0">
                <a:solidFill>
                  <a:srgbClr val="0070C0"/>
                </a:solidFill>
                <a:latin typeface="Cavolini" panose="03000502040302020204" pitchFamily="66" charset="0"/>
                <a:cs typeface="Cavolini" panose="03000502040302020204" pitchFamily="66" charset="0"/>
              </a:rPr>
              <a:t>Inference means </a:t>
            </a:r>
            <a:r>
              <a:rPr lang="en-GB" sz="3200" b="0" i="0" dirty="0">
                <a:solidFill>
                  <a:srgbClr val="0070C0"/>
                </a:solidFill>
                <a:latin typeface="Cavolini" panose="03000502040302020204" pitchFamily="66" charset="0"/>
                <a:cs typeface="Cavolini" panose="03000502040302020204" pitchFamily="66" charset="0"/>
              </a:rPr>
              <a:t>filling in what is not written on the page or working out what the author is trying to tell you, using clues and evidence from the text, when it is not explicitly written.  Beyond the literal.  Reading between the lines.</a:t>
            </a:r>
            <a:endParaRPr lang="en-GB" sz="3200" dirty="0">
              <a:solidFill>
                <a:srgbClr val="0070C0"/>
              </a:solidFill>
              <a:latin typeface="Cavolini" panose="03000502040302020204" pitchFamily="66" charset="0"/>
              <a:cs typeface="Cavolini" panose="03000502040302020204" pitchFamily="66" charset="0"/>
            </a:endParaRPr>
          </a:p>
          <a:p>
            <a:endParaRPr lang="en-US" dirty="0"/>
          </a:p>
          <a:p>
            <a:endParaRPr lang="en-GB" dirty="0"/>
          </a:p>
        </p:txBody>
      </p:sp>
      <p:pic>
        <p:nvPicPr>
          <p:cNvPr id="7" name="Picture 6" descr="Logo&#10;&#10;Description automatically generated">
            <a:extLst>
              <a:ext uri="{FF2B5EF4-FFF2-40B4-BE49-F238E27FC236}">
                <a16:creationId xmlns:a16="http://schemas.microsoft.com/office/drawing/2014/main" id="{966ECC78-2927-C05D-49FF-32A46B4BD6A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822294" y="104515"/>
            <a:ext cx="1919789" cy="1938637"/>
          </a:xfrm>
          <a:prstGeom prst="rect">
            <a:avLst/>
          </a:prstGeom>
        </p:spPr>
      </p:pic>
      <p:pic>
        <p:nvPicPr>
          <p:cNvPr id="8" name="Picture 7">
            <a:extLst>
              <a:ext uri="{FF2B5EF4-FFF2-40B4-BE49-F238E27FC236}">
                <a16:creationId xmlns:a16="http://schemas.microsoft.com/office/drawing/2014/main" id="{907BBA8F-31E1-5A2C-73BB-AF6E41A541D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788958" y="6231988"/>
            <a:ext cx="2403042" cy="626012"/>
          </a:xfrm>
          <a:prstGeom prst="rect">
            <a:avLst/>
          </a:prstGeom>
          <a:noFill/>
        </p:spPr>
      </p:pic>
    </p:spTree>
    <p:extLst>
      <p:ext uri="{BB962C8B-B14F-4D97-AF65-F5344CB8AC3E}">
        <p14:creationId xmlns:p14="http://schemas.microsoft.com/office/powerpoint/2010/main" val="2900681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a:extLst>
              <a:ext uri="{FF2B5EF4-FFF2-40B4-BE49-F238E27FC236}">
                <a16:creationId xmlns:a16="http://schemas.microsoft.com/office/drawing/2014/main" id="{351DB5DC-4594-51C3-BFE8-DDD0BFEF5CD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99727" y="590550"/>
            <a:ext cx="6392545" cy="5676900"/>
          </a:xfrm>
          <a:prstGeom prst="rect">
            <a:avLst/>
          </a:prstGeom>
          <a:noFill/>
          <a:ln>
            <a:noFill/>
          </a:ln>
        </p:spPr>
      </p:pic>
      <p:pic>
        <p:nvPicPr>
          <p:cNvPr id="3" name="Picture 2">
            <a:extLst>
              <a:ext uri="{FF2B5EF4-FFF2-40B4-BE49-F238E27FC236}">
                <a16:creationId xmlns:a16="http://schemas.microsoft.com/office/drawing/2014/main" id="{21364382-55FB-0F7F-8F1B-59927D152C3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292272" y="6103170"/>
            <a:ext cx="2765921" cy="651081"/>
          </a:xfrm>
          <a:prstGeom prst="rect">
            <a:avLst/>
          </a:prstGeom>
          <a:noFill/>
        </p:spPr>
      </p:pic>
      <p:pic>
        <p:nvPicPr>
          <p:cNvPr id="4" name="Picture 3" descr="Logo&#10;&#10;Description automatically generated">
            <a:extLst>
              <a:ext uri="{FF2B5EF4-FFF2-40B4-BE49-F238E27FC236}">
                <a16:creationId xmlns:a16="http://schemas.microsoft.com/office/drawing/2014/main" id="{C3075A4C-26C7-45FE-8B5D-0CAE2F07933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822294" y="104515"/>
            <a:ext cx="1919789" cy="1938637"/>
          </a:xfrm>
          <a:prstGeom prst="rect">
            <a:avLst/>
          </a:prstGeom>
        </p:spPr>
      </p:pic>
    </p:spTree>
    <p:extLst>
      <p:ext uri="{BB962C8B-B14F-4D97-AF65-F5344CB8AC3E}">
        <p14:creationId xmlns:p14="http://schemas.microsoft.com/office/powerpoint/2010/main" val="1331152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people walking&#10;&#10;Description automatically generated with low confidence">
            <a:hlinkClick r:id="" action="ppaction://noaction"/>
            <a:extLst>
              <a:ext uri="{FF2B5EF4-FFF2-40B4-BE49-F238E27FC236}">
                <a16:creationId xmlns:a16="http://schemas.microsoft.com/office/drawing/2014/main" id="{94317C05-ECF3-66FA-195A-A15741BD8B1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6977" y="268324"/>
            <a:ext cx="10838046" cy="6321352"/>
          </a:xfrm>
          <a:prstGeom prst="rect">
            <a:avLst/>
          </a:prstGeom>
          <a:noFill/>
          <a:ln>
            <a:noFill/>
          </a:ln>
        </p:spPr>
      </p:pic>
      <p:pic>
        <p:nvPicPr>
          <p:cNvPr id="3" name="Picture 2">
            <a:extLst>
              <a:ext uri="{FF2B5EF4-FFF2-40B4-BE49-F238E27FC236}">
                <a16:creationId xmlns:a16="http://schemas.microsoft.com/office/drawing/2014/main" id="{F59A3539-FA46-D166-93C1-67452D80280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325381" y="6097326"/>
            <a:ext cx="2765921" cy="651081"/>
          </a:xfrm>
          <a:prstGeom prst="rect">
            <a:avLst/>
          </a:prstGeom>
          <a:noFill/>
        </p:spPr>
      </p:pic>
    </p:spTree>
    <p:extLst>
      <p:ext uri="{BB962C8B-B14F-4D97-AF65-F5344CB8AC3E}">
        <p14:creationId xmlns:p14="http://schemas.microsoft.com/office/powerpoint/2010/main" val="1057448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39FF1430-C27C-529E-6BF0-B36108DA65E3}"/>
              </a:ext>
            </a:extLst>
          </p:cNvPr>
          <p:cNvSpPr txBox="1">
            <a:spLocks/>
          </p:cNvSpPr>
          <p:nvPr/>
        </p:nvSpPr>
        <p:spPr>
          <a:xfrm>
            <a:off x="428978" y="993278"/>
            <a:ext cx="11277600" cy="3488411"/>
          </a:xfrm>
          <a:prstGeom prst="rect">
            <a:avLst/>
          </a:prstGeom>
          <a:solidFill>
            <a:srgbClr val="E34192"/>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lt1"/>
                </a:solidFill>
                <a:latin typeface="+mn-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lt1"/>
                </a:solidFill>
                <a:latin typeface="+mn-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lt1"/>
                </a:solidFill>
                <a:latin typeface="+mn-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lt1"/>
                </a:solidFill>
                <a:latin typeface="+mn-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GB" sz="4400"/>
              <a:t>Boom! Fizz! Another one exploded over the children’s heads as they grinned and yelled in excitement.</a:t>
            </a:r>
            <a:endParaRPr lang="en-GB" sz="4400" dirty="0"/>
          </a:p>
        </p:txBody>
      </p:sp>
      <p:sp>
        <p:nvSpPr>
          <p:cNvPr id="4" name="TextBox 3">
            <a:extLst>
              <a:ext uri="{FF2B5EF4-FFF2-40B4-BE49-F238E27FC236}">
                <a16:creationId xmlns:a16="http://schemas.microsoft.com/office/drawing/2014/main" id="{421351C6-DBE5-298E-5E08-41A10C6AACB6}"/>
              </a:ext>
            </a:extLst>
          </p:cNvPr>
          <p:cNvSpPr txBox="1"/>
          <p:nvPr/>
        </p:nvSpPr>
        <p:spPr>
          <a:xfrm>
            <a:off x="2857500" y="5168384"/>
            <a:ext cx="8591550" cy="584775"/>
          </a:xfrm>
          <a:prstGeom prst="rect">
            <a:avLst/>
          </a:prstGeom>
          <a:noFill/>
        </p:spPr>
        <p:txBody>
          <a:bodyPr wrap="square">
            <a:spAutoFit/>
          </a:bodyPr>
          <a:lstStyle/>
          <a:p>
            <a:r>
              <a:rPr lang="en-GB" sz="3200" dirty="0"/>
              <a:t>What can you infer from this writing?</a:t>
            </a:r>
          </a:p>
        </p:txBody>
      </p:sp>
      <p:pic>
        <p:nvPicPr>
          <p:cNvPr id="3" name="Picture 2">
            <a:extLst>
              <a:ext uri="{FF2B5EF4-FFF2-40B4-BE49-F238E27FC236}">
                <a16:creationId xmlns:a16="http://schemas.microsoft.com/office/drawing/2014/main" id="{79D2FDEF-A25B-348E-3275-CC4807910A9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212046" y="5864019"/>
            <a:ext cx="2765921" cy="651081"/>
          </a:xfrm>
          <a:prstGeom prst="rect">
            <a:avLst/>
          </a:prstGeom>
          <a:noFill/>
        </p:spPr>
      </p:pic>
      <p:pic>
        <p:nvPicPr>
          <p:cNvPr id="5" name="Picture 4" descr="Logo&#10;&#10;Description automatically generated">
            <a:extLst>
              <a:ext uri="{FF2B5EF4-FFF2-40B4-BE49-F238E27FC236}">
                <a16:creationId xmlns:a16="http://schemas.microsoft.com/office/drawing/2014/main" id="{2CD09440-9632-19C2-5516-AB994BC1A59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217566" y="135523"/>
            <a:ext cx="1760401" cy="1777684"/>
          </a:xfrm>
          <a:prstGeom prst="rect">
            <a:avLst/>
          </a:prstGeom>
        </p:spPr>
      </p:pic>
    </p:spTree>
    <p:extLst>
      <p:ext uri="{BB962C8B-B14F-4D97-AF65-F5344CB8AC3E}">
        <p14:creationId xmlns:p14="http://schemas.microsoft.com/office/powerpoint/2010/main" val="3454484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p:cNvSpPr>
            <a:spLocks noGrp="1"/>
          </p:cNvSpPr>
          <p:nvPr>
            <p:ph idx="1"/>
          </p:nvPr>
        </p:nvSpPr>
        <p:spPr>
          <a:xfrm>
            <a:off x="660399" y="3705910"/>
            <a:ext cx="10871200" cy="3152090"/>
          </a:xfrm>
        </p:spPr>
        <p:txBody>
          <a:bodyPr vert="horz" lIns="108000" tIns="108000" rIns="108000" bIns="108000" rtlCol="0">
            <a:normAutofit fontScale="55000" lnSpcReduction="20000"/>
          </a:bodyPr>
          <a:lstStyle/>
          <a:p>
            <a:pPr marL="0" indent="0">
              <a:buNone/>
            </a:pPr>
            <a:endParaRPr lang="en-GB" dirty="0"/>
          </a:p>
          <a:p>
            <a:pPr marL="285750" indent="-285750">
              <a:buFont typeface="Arial" panose="020B0604020202020204" pitchFamily="34" charset="0"/>
              <a:buChar char="•"/>
            </a:pPr>
            <a:r>
              <a:rPr lang="en-GB" sz="5900" dirty="0"/>
              <a:t>What was Will trying to get to work? How do you know?</a:t>
            </a:r>
          </a:p>
          <a:p>
            <a:pPr marL="285750" indent="-285750">
              <a:buFont typeface="Arial" panose="020B0604020202020204" pitchFamily="34" charset="0"/>
              <a:buChar char="•"/>
            </a:pPr>
            <a:r>
              <a:rPr lang="en-GB" sz="5900" dirty="0"/>
              <a:t>How did Will feel when the screen went black?</a:t>
            </a:r>
          </a:p>
          <a:p>
            <a:pPr marL="285750" indent="-285750">
              <a:buFont typeface="Arial" panose="020B0604020202020204" pitchFamily="34" charset="0"/>
              <a:buChar char="•"/>
            </a:pPr>
            <a:r>
              <a:rPr lang="en-GB" sz="5900" dirty="0"/>
              <a:t>How long do you think Will had been sitting there?</a:t>
            </a:r>
          </a:p>
          <a:p>
            <a:pPr marL="285750" indent="-285750">
              <a:buFont typeface="Arial" panose="020B0604020202020204" pitchFamily="34" charset="0"/>
              <a:buChar char="•"/>
            </a:pPr>
            <a:r>
              <a:rPr lang="en-GB" sz="5900" dirty="0"/>
              <a:t>What might Will have been doing before this happened?</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2" name="Rectangle 1"/>
          <p:cNvSpPr/>
          <p:nvPr/>
        </p:nvSpPr>
        <p:spPr>
          <a:xfrm>
            <a:off x="412044" y="471644"/>
            <a:ext cx="11367911" cy="315209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t>Will sighed and clicked the mouse again. It still wasn’t working. Then suddenly the screen went black. “Oh no!” wailed Will. “It’s all gone! I haven’t got time to start again!”</a:t>
            </a:r>
          </a:p>
        </p:txBody>
      </p:sp>
      <p:pic>
        <p:nvPicPr>
          <p:cNvPr id="3" name="Picture 2">
            <a:extLst>
              <a:ext uri="{FF2B5EF4-FFF2-40B4-BE49-F238E27FC236}">
                <a16:creationId xmlns:a16="http://schemas.microsoft.com/office/drawing/2014/main" id="{CAEDD09E-315C-13CE-6852-33663D2607C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235797" y="6060815"/>
            <a:ext cx="2765921" cy="651081"/>
          </a:xfrm>
          <a:prstGeom prst="rect">
            <a:avLst/>
          </a:prstGeom>
          <a:noFill/>
        </p:spPr>
      </p:pic>
    </p:spTree>
    <p:extLst>
      <p:ext uri="{BB962C8B-B14F-4D97-AF65-F5344CB8AC3E}">
        <p14:creationId xmlns:p14="http://schemas.microsoft.com/office/powerpoint/2010/main" val="4246841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F9146B-4CCD-4CDB-AB9C-458005307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76ABAA-B8ED-6744-C78B-F98E771429E1}"/>
              </a:ext>
            </a:extLst>
          </p:cNvPr>
          <p:cNvSpPr>
            <a:spLocks noGrp="1"/>
          </p:cNvSpPr>
          <p:nvPr>
            <p:ph type="title"/>
          </p:nvPr>
        </p:nvSpPr>
        <p:spPr>
          <a:xfrm>
            <a:off x="1371599" y="1010097"/>
            <a:ext cx="9486901" cy="1010088"/>
          </a:xfrm>
        </p:spPr>
        <p:txBody>
          <a:bodyPr anchor="b">
            <a:normAutofit/>
          </a:bodyPr>
          <a:lstStyle/>
          <a:p>
            <a:pPr algn="ctr"/>
            <a:r>
              <a:rPr lang="en-GB" dirty="0"/>
              <a:t>Example inference questions</a:t>
            </a:r>
          </a:p>
        </p:txBody>
      </p:sp>
      <p:sp>
        <p:nvSpPr>
          <p:cNvPr id="3" name="Content Placeholder 2">
            <a:extLst>
              <a:ext uri="{FF2B5EF4-FFF2-40B4-BE49-F238E27FC236}">
                <a16:creationId xmlns:a16="http://schemas.microsoft.com/office/drawing/2014/main" id="{BFF5E50D-B81A-DF0B-F8B5-8604AB3D5CEF}"/>
              </a:ext>
            </a:extLst>
          </p:cNvPr>
          <p:cNvSpPr>
            <a:spLocks noGrp="1"/>
          </p:cNvSpPr>
          <p:nvPr>
            <p:ph idx="1"/>
          </p:nvPr>
        </p:nvSpPr>
        <p:spPr>
          <a:xfrm>
            <a:off x="1371600" y="2206257"/>
            <a:ext cx="9486901" cy="3540642"/>
          </a:xfrm>
        </p:spPr>
        <p:txBody>
          <a:bodyPr>
            <a:normAutofit lnSpcReduction="10000"/>
          </a:bodyPr>
          <a:lstStyle/>
          <a:p>
            <a:pPr marL="285750" indent="-285750">
              <a:buFont typeface="Arial" panose="020B0604020202020204" pitchFamily="34" charset="0"/>
              <a:buChar char="•"/>
            </a:pPr>
            <a:r>
              <a:rPr lang="en-GB" sz="2200" dirty="0">
                <a:latin typeface="Twinkl" pitchFamily="50" charset="0"/>
              </a:rPr>
              <a:t>What is the weather like if it says the clouds were grey and angry?</a:t>
            </a:r>
          </a:p>
          <a:p>
            <a:pPr marL="285750" indent="-285750">
              <a:buFont typeface="Arial" panose="020B0604020202020204" pitchFamily="34" charset="0"/>
              <a:buChar char="•"/>
            </a:pPr>
            <a:r>
              <a:rPr lang="en-GB" sz="2200" dirty="0">
                <a:latin typeface="Twinkl" pitchFamily="50" charset="0"/>
              </a:rPr>
              <a:t>What time of day is it if the author says the sun peaked over the mountain?</a:t>
            </a:r>
          </a:p>
          <a:p>
            <a:pPr marL="285750" indent="-285750">
              <a:buFont typeface="Arial" panose="020B0604020202020204" pitchFamily="34" charset="0"/>
              <a:buChar char="•"/>
            </a:pPr>
            <a:r>
              <a:rPr lang="en-GB" sz="2200" dirty="0">
                <a:latin typeface="Twinkl" pitchFamily="50" charset="0"/>
              </a:rPr>
              <a:t>How is this character feeling if their heart is racing and they are breathless? When have you felt that way?</a:t>
            </a:r>
          </a:p>
          <a:p>
            <a:pPr marL="285750" indent="-285750">
              <a:buFont typeface="Arial" panose="020B0604020202020204" pitchFamily="34" charset="0"/>
              <a:buChar char="•"/>
            </a:pPr>
            <a:r>
              <a:rPr lang="en-GB" sz="2200" dirty="0">
                <a:latin typeface="Twinkl" pitchFamily="50" charset="0"/>
              </a:rPr>
              <a:t>How is the character feeling if their lip is trembling and their eyes are filling with water?</a:t>
            </a:r>
          </a:p>
          <a:p>
            <a:pPr marL="285750" indent="-285750">
              <a:buFont typeface="Arial" panose="020B0604020202020204" pitchFamily="34" charset="0"/>
              <a:buChar char="•"/>
            </a:pPr>
            <a:r>
              <a:rPr lang="en-GB" sz="2200" dirty="0">
                <a:latin typeface="Twinkl" pitchFamily="50" charset="0"/>
              </a:rPr>
              <a:t>How old do you think the character is if the author says their knees creaked as they stood reaching for their walking stick?</a:t>
            </a:r>
          </a:p>
          <a:p>
            <a:endParaRPr lang="en-GB" sz="2200" dirty="0"/>
          </a:p>
        </p:txBody>
      </p:sp>
      <p:pic>
        <p:nvPicPr>
          <p:cNvPr id="4" name="Picture 3" descr="Logo&#10;&#10;Description automatically generated">
            <a:extLst>
              <a:ext uri="{FF2B5EF4-FFF2-40B4-BE49-F238E27FC236}">
                <a16:creationId xmlns:a16="http://schemas.microsoft.com/office/drawing/2014/main" id="{D959199F-D4C9-5B8C-3034-7E8BCE6E875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822294" y="104515"/>
            <a:ext cx="1919789" cy="1938637"/>
          </a:xfrm>
          <a:prstGeom prst="rect">
            <a:avLst/>
          </a:prstGeom>
        </p:spPr>
      </p:pic>
      <p:pic>
        <p:nvPicPr>
          <p:cNvPr id="5" name="Picture 4">
            <a:extLst>
              <a:ext uri="{FF2B5EF4-FFF2-40B4-BE49-F238E27FC236}">
                <a16:creationId xmlns:a16="http://schemas.microsoft.com/office/drawing/2014/main" id="{6F5D07B8-E66E-B64B-6E12-C78F84928C6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212046" y="5864019"/>
            <a:ext cx="2765921" cy="651081"/>
          </a:xfrm>
          <a:prstGeom prst="rect">
            <a:avLst/>
          </a:prstGeom>
          <a:noFill/>
        </p:spPr>
      </p:pic>
    </p:spTree>
    <p:extLst>
      <p:ext uri="{BB962C8B-B14F-4D97-AF65-F5344CB8AC3E}">
        <p14:creationId xmlns:p14="http://schemas.microsoft.com/office/powerpoint/2010/main" val="239844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8267EEE4-6354-4F1C-9484-951F0EB92F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0"/>
            <a:ext cx="121856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111E7E0E-1771-2D4C-5B64-678F44FEF7FC}"/>
              </a:ext>
            </a:extLst>
          </p:cNvPr>
          <p:cNvSpPr>
            <a:spLocks noGrp="1"/>
          </p:cNvSpPr>
          <p:nvPr>
            <p:ph type="title"/>
          </p:nvPr>
        </p:nvSpPr>
        <p:spPr>
          <a:xfrm>
            <a:off x="608590" y="356591"/>
            <a:ext cx="6921304" cy="1320800"/>
          </a:xfrm>
        </p:spPr>
        <p:txBody>
          <a:bodyPr anchor="ctr">
            <a:noAutofit/>
          </a:bodyPr>
          <a:lstStyle/>
          <a:p>
            <a:r>
              <a:rPr lang="en-GB" sz="4400">
                <a:solidFill>
                  <a:srgbClr val="0070C0"/>
                </a:solidFill>
                <a:latin typeface="Cavolini" panose="03000502040302020204" pitchFamily="66" charset="0"/>
                <a:cs typeface="Cavolini" panose="03000502040302020204" pitchFamily="66" charset="0"/>
              </a:rPr>
              <a:t>Reading to Your Child</a:t>
            </a:r>
            <a:endParaRPr lang="en-GB" sz="4400" dirty="0">
              <a:solidFill>
                <a:srgbClr val="0070C0"/>
              </a:solidFill>
              <a:latin typeface="Cavolini" panose="03000502040302020204" pitchFamily="66" charset="0"/>
              <a:cs typeface="Cavolini" panose="03000502040302020204" pitchFamily="66" charset="0"/>
            </a:endParaRPr>
          </a:p>
        </p:txBody>
      </p:sp>
      <p:sp>
        <p:nvSpPr>
          <p:cNvPr id="2059" name="Isosceles Triangle 2058">
            <a:extLst>
              <a:ext uri="{FF2B5EF4-FFF2-40B4-BE49-F238E27FC236}">
                <a16:creationId xmlns:a16="http://schemas.microsoft.com/office/drawing/2014/main" id="{0E5A83F9-E6B8-40BD-9C0D-9A6F156507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rgbClr val="404370">
              <a:alpha val="85000"/>
            </a:srgb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596A64AF-2C72-DB1F-DF56-9B7D34431049}"/>
              </a:ext>
            </a:extLst>
          </p:cNvPr>
          <p:cNvSpPr>
            <a:spLocks noGrp="1"/>
          </p:cNvSpPr>
          <p:nvPr>
            <p:ph idx="1"/>
          </p:nvPr>
        </p:nvSpPr>
        <p:spPr>
          <a:xfrm>
            <a:off x="281354" y="1677391"/>
            <a:ext cx="6921304" cy="4850018"/>
          </a:xfrm>
        </p:spPr>
        <p:txBody>
          <a:bodyPr>
            <a:normAutofit/>
          </a:bodyPr>
          <a:lstStyle/>
          <a:p>
            <a:pPr>
              <a:lnSpc>
                <a:spcPct val="90000"/>
              </a:lnSpc>
            </a:pPr>
            <a:r>
              <a:rPr lang="en-GB" sz="2400" dirty="0">
                <a:latin typeface="Cavolini" panose="03000502040302020204" pitchFamily="66" charset="0"/>
                <a:cs typeface="Cavolini" panose="03000502040302020204" pitchFamily="66" charset="0"/>
              </a:rPr>
              <a:t>Huge benefits at any age!</a:t>
            </a:r>
          </a:p>
          <a:p>
            <a:pPr>
              <a:lnSpc>
                <a:spcPct val="90000"/>
              </a:lnSpc>
            </a:pPr>
            <a:r>
              <a:rPr lang="en-GB" sz="2400" dirty="0">
                <a:latin typeface="Cavolini" panose="03000502040302020204" pitchFamily="66" charset="0"/>
                <a:cs typeface="Cavolini" panose="03000502040302020204" pitchFamily="66" charset="0"/>
              </a:rPr>
              <a:t>Expand vocabulary and language</a:t>
            </a:r>
          </a:p>
          <a:p>
            <a:pPr>
              <a:lnSpc>
                <a:spcPct val="90000"/>
              </a:lnSpc>
            </a:pPr>
            <a:r>
              <a:rPr lang="en-GB" sz="2400" dirty="0">
                <a:latin typeface="Cavolini" panose="03000502040302020204" pitchFamily="66" charset="0"/>
                <a:cs typeface="Cavolini" panose="03000502040302020204" pitchFamily="66" charset="0"/>
              </a:rPr>
              <a:t>Check comprehension</a:t>
            </a:r>
          </a:p>
          <a:p>
            <a:pPr>
              <a:lnSpc>
                <a:spcPct val="90000"/>
              </a:lnSpc>
            </a:pPr>
            <a:r>
              <a:rPr lang="en-GB" sz="2400" dirty="0">
                <a:latin typeface="Cavolini" panose="03000502040302020204" pitchFamily="66" charset="0"/>
                <a:cs typeface="Cavolini" panose="03000502040302020204" pitchFamily="66" charset="0"/>
              </a:rPr>
              <a:t>Learn about themselves and the world around them</a:t>
            </a:r>
          </a:p>
          <a:p>
            <a:pPr>
              <a:lnSpc>
                <a:spcPct val="90000"/>
              </a:lnSpc>
            </a:pPr>
            <a:r>
              <a:rPr lang="en-GB" sz="2400" dirty="0">
                <a:latin typeface="Cavolini" panose="03000502040302020204" pitchFamily="66" charset="0"/>
                <a:cs typeface="Cavolini" panose="03000502040302020204" pitchFamily="66" charset="0"/>
              </a:rPr>
              <a:t>Inference/prediction skills</a:t>
            </a:r>
          </a:p>
          <a:p>
            <a:pPr>
              <a:lnSpc>
                <a:spcPct val="90000"/>
              </a:lnSpc>
            </a:pPr>
            <a:r>
              <a:rPr lang="en-GB" sz="2400" dirty="0">
                <a:latin typeface="Cavolini" panose="03000502040302020204" pitchFamily="66" charset="0"/>
                <a:cs typeface="Cavolini" panose="03000502040302020204" pitchFamily="66" charset="0"/>
              </a:rPr>
              <a:t>Relaxing/ develops relationships</a:t>
            </a:r>
          </a:p>
          <a:p>
            <a:pPr>
              <a:lnSpc>
                <a:spcPct val="90000"/>
              </a:lnSpc>
            </a:pPr>
            <a:endParaRPr lang="en-GB" sz="1300" dirty="0">
              <a:latin typeface="Cavolini" panose="03000502040302020204" pitchFamily="66" charset="0"/>
              <a:cs typeface="Cavolini" panose="03000502040302020204" pitchFamily="66" charset="0"/>
            </a:endParaRPr>
          </a:p>
          <a:p>
            <a:pPr marL="0" indent="0">
              <a:lnSpc>
                <a:spcPct val="90000"/>
              </a:lnSpc>
              <a:buNone/>
            </a:pPr>
            <a:r>
              <a:rPr lang="en-GB" b="0" i="1" dirty="0">
                <a:solidFill>
                  <a:srgbClr val="FF0000"/>
                </a:solidFill>
                <a:effectLst/>
                <a:latin typeface="Arial" panose="020B0604020202020204" pitchFamily="34" charset="0"/>
                <a:cs typeface="Arial" panose="020B0604020202020204" pitchFamily="34" charset="0"/>
              </a:rPr>
              <a:t>“Regularly reading to a child for the love of it provides a connection between parent and child and helps build strong family ties. Families who enjoy reading together have more opportunities for discussion, developing empathy and attachment.” (NLT)</a:t>
            </a:r>
          </a:p>
          <a:p>
            <a:pPr marL="0" indent="0">
              <a:lnSpc>
                <a:spcPct val="90000"/>
              </a:lnSpc>
              <a:buNone/>
            </a:pPr>
            <a:r>
              <a:rPr lang="en-GB" sz="1300" b="0" i="1" dirty="0">
                <a:effectLst/>
                <a:latin typeface="Cavolini" panose="03000502040302020204" pitchFamily="66" charset="0"/>
                <a:cs typeface="Cavolini" panose="03000502040302020204" pitchFamily="66" charset="0"/>
              </a:rPr>
              <a:t> </a:t>
            </a:r>
            <a:endParaRPr lang="en-GB" sz="1300" dirty="0">
              <a:latin typeface="Cavolini" panose="03000502040302020204" pitchFamily="66" charset="0"/>
              <a:cs typeface="Cavolini" panose="03000502040302020204" pitchFamily="66" charset="0"/>
            </a:endParaRPr>
          </a:p>
        </p:txBody>
      </p:sp>
      <p:pic>
        <p:nvPicPr>
          <p:cNvPr id="2050" name="Picture 2" descr="2,525 Parent And Teen Reading Images, Stock Photos &amp; Vectors ...">
            <a:extLst>
              <a:ext uri="{FF2B5EF4-FFF2-40B4-BE49-F238E27FC236}">
                <a16:creationId xmlns:a16="http://schemas.microsoft.com/office/drawing/2014/main" id="{0DC453E3-2ECA-9210-21D1-7C5ACAB28C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36" r="2" b="2"/>
          <a:stretch/>
        </p:blipFill>
        <p:spPr bwMode="auto">
          <a:xfrm>
            <a:off x="7919903" y="805494"/>
            <a:ext cx="3551677" cy="262975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parents and teens with books images">
            <a:extLst>
              <a:ext uri="{FF2B5EF4-FFF2-40B4-BE49-F238E27FC236}">
                <a16:creationId xmlns:a16="http://schemas.microsoft.com/office/drawing/2014/main" id="{878B8690-7606-B016-7188-167899E34C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448"/>
          <a:stretch/>
        </p:blipFill>
        <p:spPr bwMode="auto">
          <a:xfrm>
            <a:off x="8419724" y="3803024"/>
            <a:ext cx="2880855" cy="212104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37130D3B-4068-C453-9828-621E8A056D8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788958" y="6316384"/>
            <a:ext cx="2403042" cy="626012"/>
          </a:xfrm>
          <a:prstGeom prst="rect">
            <a:avLst/>
          </a:prstGeom>
          <a:noFill/>
        </p:spPr>
      </p:pic>
    </p:spTree>
    <p:extLst>
      <p:ext uri="{BB962C8B-B14F-4D97-AF65-F5344CB8AC3E}">
        <p14:creationId xmlns:p14="http://schemas.microsoft.com/office/powerpoint/2010/main" val="2753483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useBgFill="1">
        <p:nvSpPr>
          <p:cNvPr id="16"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D7B8C8D-303A-4A32-9B89-7D0C614A9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1D0782E-11B7-82A8-B1C0-91FCDF73B3A5}"/>
              </a:ext>
            </a:extLst>
          </p:cNvPr>
          <p:cNvSpPr>
            <a:spLocks noGrp="1"/>
          </p:cNvSpPr>
          <p:nvPr>
            <p:ph type="title"/>
          </p:nvPr>
        </p:nvSpPr>
        <p:spPr>
          <a:xfrm>
            <a:off x="609601" y="-168748"/>
            <a:ext cx="6110177" cy="1325563"/>
          </a:xfrm>
        </p:spPr>
        <p:txBody>
          <a:bodyPr>
            <a:normAutofit/>
          </a:bodyPr>
          <a:lstStyle/>
          <a:p>
            <a:r>
              <a:rPr lang="en-GB" sz="5400" dirty="0">
                <a:solidFill>
                  <a:schemeClr val="bg1"/>
                </a:solidFill>
                <a:latin typeface="Cavolini" panose="03000502040302020204" pitchFamily="66" charset="0"/>
                <a:cs typeface="Cavolini" panose="03000502040302020204" pitchFamily="66" charset="0"/>
              </a:rPr>
              <a:t>Today’s Aims:</a:t>
            </a:r>
          </a:p>
        </p:txBody>
      </p:sp>
      <p:sp>
        <p:nvSpPr>
          <p:cNvPr id="3" name="Content Placeholder 2">
            <a:extLst>
              <a:ext uri="{FF2B5EF4-FFF2-40B4-BE49-F238E27FC236}">
                <a16:creationId xmlns:a16="http://schemas.microsoft.com/office/drawing/2014/main" id="{731E4942-6DD1-7D91-ECF3-763E680ED72C}"/>
              </a:ext>
            </a:extLst>
          </p:cNvPr>
          <p:cNvSpPr>
            <a:spLocks noGrp="1"/>
          </p:cNvSpPr>
          <p:nvPr>
            <p:ph idx="1"/>
          </p:nvPr>
        </p:nvSpPr>
        <p:spPr>
          <a:xfrm>
            <a:off x="0" y="1410733"/>
            <a:ext cx="6565032" cy="4036534"/>
          </a:xfrm>
        </p:spPr>
        <p:txBody>
          <a:bodyPr>
            <a:noAutofit/>
          </a:bodyPr>
          <a:lstStyle/>
          <a:p>
            <a:pPr marL="342900" indent="-342900">
              <a:buFontTx/>
              <a:buChar char="-"/>
            </a:pPr>
            <a:r>
              <a:rPr lang="en-GB" sz="3200" dirty="0">
                <a:solidFill>
                  <a:schemeClr val="bg1"/>
                </a:solidFill>
                <a:latin typeface="Cavolini" panose="03000502040302020204" pitchFamily="66" charset="0"/>
                <a:cs typeface="Cavolini" panose="03000502040302020204" pitchFamily="66" charset="0"/>
              </a:rPr>
              <a:t>To help you understand the number and colour system</a:t>
            </a:r>
          </a:p>
          <a:p>
            <a:pPr marL="342900" indent="-342900">
              <a:buFontTx/>
              <a:buChar char="-"/>
            </a:pPr>
            <a:endParaRPr lang="en-GB" sz="3200" dirty="0">
              <a:solidFill>
                <a:schemeClr val="bg1"/>
              </a:solidFill>
              <a:latin typeface="Cavolini" panose="03000502040302020204" pitchFamily="66" charset="0"/>
              <a:cs typeface="Cavolini" panose="03000502040302020204" pitchFamily="66" charset="0"/>
            </a:endParaRPr>
          </a:p>
          <a:p>
            <a:pPr marL="342900" indent="-342900">
              <a:buFontTx/>
              <a:buChar char="-"/>
            </a:pPr>
            <a:r>
              <a:rPr lang="en-GB" sz="3200" dirty="0">
                <a:solidFill>
                  <a:schemeClr val="bg1"/>
                </a:solidFill>
                <a:latin typeface="Cavolini" panose="03000502040302020204" pitchFamily="66" charset="0"/>
                <a:cs typeface="Cavolini" panose="03000502040302020204" pitchFamily="66" charset="0"/>
              </a:rPr>
              <a:t>To help you to understand the reading codes</a:t>
            </a:r>
          </a:p>
          <a:p>
            <a:endParaRPr lang="en-GB" sz="3200" dirty="0">
              <a:solidFill>
                <a:schemeClr val="bg1"/>
              </a:solidFill>
              <a:latin typeface="Cavolini" panose="03000502040302020204" pitchFamily="66" charset="0"/>
              <a:cs typeface="Cavolini" panose="03000502040302020204" pitchFamily="66" charset="0"/>
            </a:endParaRPr>
          </a:p>
          <a:p>
            <a:pPr marL="342900" indent="-342900">
              <a:buFontTx/>
              <a:buChar char="-"/>
            </a:pPr>
            <a:r>
              <a:rPr lang="en-GB" sz="3200" dirty="0">
                <a:solidFill>
                  <a:schemeClr val="bg1"/>
                </a:solidFill>
                <a:latin typeface="Cavolini" panose="03000502040302020204" pitchFamily="66" charset="0"/>
                <a:cs typeface="Cavolini" panose="03000502040302020204" pitchFamily="66" charset="0"/>
              </a:rPr>
              <a:t>Top tips to help support reading at home </a:t>
            </a:r>
          </a:p>
        </p:txBody>
      </p:sp>
      <p:pic>
        <p:nvPicPr>
          <p:cNvPr id="7" name="Picture 2" descr="Ideal Bookshelf 314: Kids image 1">
            <a:extLst>
              <a:ext uri="{FF2B5EF4-FFF2-40B4-BE49-F238E27FC236}">
                <a16:creationId xmlns:a16="http://schemas.microsoft.com/office/drawing/2014/main" id="{BB715D0E-C82B-2311-0CD2-CFA25420F3E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049" r="-3" b="757"/>
          <a:stretch/>
        </p:blipFill>
        <p:spPr bwMode="auto">
          <a:xfrm>
            <a:off x="6513343" y="10"/>
            <a:ext cx="5678658" cy="6857990"/>
          </a:xfrm>
          <a:custGeom>
            <a:avLst/>
            <a:gdLst/>
            <a:ahLst/>
            <a:cxnLst/>
            <a:rect l="l" t="t" r="r" b="b"/>
            <a:pathLst>
              <a:path w="4860147" h="3429000">
                <a:moveTo>
                  <a:pt x="268805" y="1822824"/>
                </a:moveTo>
                <a:cubicBezTo>
                  <a:pt x="412387" y="1822824"/>
                  <a:pt x="528781" y="1939219"/>
                  <a:pt x="528781" y="2082800"/>
                </a:cubicBezTo>
                <a:cubicBezTo>
                  <a:pt x="528781" y="2226381"/>
                  <a:pt x="412387" y="2342776"/>
                  <a:pt x="268805" y="2342776"/>
                </a:cubicBezTo>
                <a:cubicBezTo>
                  <a:pt x="125225" y="2342776"/>
                  <a:pt x="8829" y="2226381"/>
                  <a:pt x="8829" y="2082800"/>
                </a:cubicBezTo>
                <a:cubicBezTo>
                  <a:pt x="8829" y="1939219"/>
                  <a:pt x="125225" y="1822824"/>
                  <a:pt x="268805" y="1822824"/>
                </a:cubicBezTo>
                <a:close/>
                <a:moveTo>
                  <a:pt x="311623" y="1354515"/>
                </a:moveTo>
                <a:cubicBezTo>
                  <a:pt x="403243" y="1354515"/>
                  <a:pt x="477514" y="1428787"/>
                  <a:pt x="477514" y="1520407"/>
                </a:cubicBezTo>
                <a:cubicBezTo>
                  <a:pt x="477514" y="1612027"/>
                  <a:pt x="403243" y="1686299"/>
                  <a:pt x="311623" y="1686299"/>
                </a:cubicBezTo>
                <a:cubicBezTo>
                  <a:pt x="220002" y="1686299"/>
                  <a:pt x="145730" y="1612027"/>
                  <a:pt x="145730" y="1520407"/>
                </a:cubicBezTo>
                <a:cubicBezTo>
                  <a:pt x="145730" y="1428787"/>
                  <a:pt x="220002" y="1354515"/>
                  <a:pt x="311623" y="1354515"/>
                </a:cubicBezTo>
                <a:close/>
                <a:moveTo>
                  <a:pt x="541218" y="0"/>
                </a:moveTo>
                <a:lnTo>
                  <a:pt x="833582" y="0"/>
                </a:lnTo>
                <a:lnTo>
                  <a:pt x="2382626" y="0"/>
                </a:lnTo>
                <a:lnTo>
                  <a:pt x="2747580" y="0"/>
                </a:lnTo>
                <a:lnTo>
                  <a:pt x="3950670" y="0"/>
                </a:lnTo>
                <a:lnTo>
                  <a:pt x="4706476" y="0"/>
                </a:lnTo>
                <a:lnTo>
                  <a:pt x="4860147" y="0"/>
                </a:lnTo>
                <a:lnTo>
                  <a:pt x="4860147" y="3429000"/>
                </a:lnTo>
                <a:lnTo>
                  <a:pt x="0" y="3429000"/>
                </a:lnTo>
                <a:lnTo>
                  <a:pt x="10355" y="3365199"/>
                </a:lnTo>
                <a:cubicBezTo>
                  <a:pt x="48015" y="3197951"/>
                  <a:pt x="123724" y="3038692"/>
                  <a:pt x="207457" y="2872062"/>
                </a:cubicBezTo>
                <a:cubicBezTo>
                  <a:pt x="262517" y="2763073"/>
                  <a:pt x="320349" y="2687655"/>
                  <a:pt x="379893" y="2630331"/>
                </a:cubicBezTo>
                <a:cubicBezTo>
                  <a:pt x="382617" y="2627394"/>
                  <a:pt x="385645" y="2624417"/>
                  <a:pt x="389084" y="2621388"/>
                </a:cubicBezTo>
                <a:cubicBezTo>
                  <a:pt x="945661" y="2128752"/>
                  <a:pt x="557531" y="1213511"/>
                  <a:pt x="465879" y="1018429"/>
                </a:cubicBezTo>
                <a:cubicBezTo>
                  <a:pt x="458750" y="1006625"/>
                  <a:pt x="452689" y="994267"/>
                  <a:pt x="447771" y="981453"/>
                </a:cubicBezTo>
                <a:cubicBezTo>
                  <a:pt x="313042" y="605203"/>
                  <a:pt x="284127" y="265828"/>
                  <a:pt x="512399" y="26006"/>
                </a:cubicBezTo>
                <a:close/>
              </a:path>
            </a:pathLst>
          </a:cu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C283CDE-3073-2525-2677-C8568326F92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406768" y="6206919"/>
            <a:ext cx="2765921" cy="651081"/>
          </a:xfrm>
          <a:prstGeom prst="rect">
            <a:avLst/>
          </a:prstGeom>
          <a:noFill/>
        </p:spPr>
      </p:pic>
    </p:spTree>
    <p:extLst>
      <p:ext uri="{BB962C8B-B14F-4D97-AF65-F5344CB8AC3E}">
        <p14:creationId xmlns:p14="http://schemas.microsoft.com/office/powerpoint/2010/main" val="3821646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FD240-922C-64FF-AAE7-BBAF188E8214}"/>
              </a:ext>
            </a:extLst>
          </p:cNvPr>
          <p:cNvSpPr>
            <a:spLocks noGrp="1"/>
          </p:cNvSpPr>
          <p:nvPr>
            <p:ph type="title"/>
          </p:nvPr>
        </p:nvSpPr>
        <p:spPr>
          <a:xfrm>
            <a:off x="610471" y="174350"/>
            <a:ext cx="8699897" cy="811236"/>
          </a:xfrm>
        </p:spPr>
        <p:txBody>
          <a:bodyPr>
            <a:noAutofit/>
          </a:bodyPr>
          <a:lstStyle/>
          <a:p>
            <a:pPr algn="ctr"/>
            <a:r>
              <a:rPr lang="en-GB" dirty="0">
                <a:solidFill>
                  <a:srgbClr val="FF0000"/>
                </a:solidFill>
                <a:latin typeface="Cavolini" panose="03000502040302020204" pitchFamily="66" charset="0"/>
                <a:cs typeface="Cavolini" panose="03000502040302020204" pitchFamily="66" charset="0"/>
              </a:rPr>
              <a:t>What if my child refuses to read?</a:t>
            </a:r>
          </a:p>
        </p:txBody>
      </p:sp>
      <p:sp>
        <p:nvSpPr>
          <p:cNvPr id="4102" name="Content Placeholder 4101">
            <a:extLst>
              <a:ext uri="{FF2B5EF4-FFF2-40B4-BE49-F238E27FC236}">
                <a16:creationId xmlns:a16="http://schemas.microsoft.com/office/drawing/2014/main" id="{1A28FFD3-3CC2-5803-EFB5-AF4C3EB35907}"/>
              </a:ext>
            </a:extLst>
          </p:cNvPr>
          <p:cNvSpPr>
            <a:spLocks noGrp="1"/>
          </p:cNvSpPr>
          <p:nvPr>
            <p:ph idx="1"/>
          </p:nvPr>
        </p:nvSpPr>
        <p:spPr>
          <a:xfrm>
            <a:off x="610471" y="858186"/>
            <a:ext cx="11581528" cy="5632472"/>
          </a:xfrm>
        </p:spPr>
        <p:txBody>
          <a:bodyPr>
            <a:noAutofit/>
          </a:bodyPr>
          <a:lstStyle/>
          <a:p>
            <a:r>
              <a:rPr lang="en-US" sz="2600" dirty="0">
                <a:solidFill>
                  <a:srgbClr val="0070C0"/>
                </a:solidFill>
                <a:latin typeface="Cavolini" panose="03000502040302020204" pitchFamily="66" charset="0"/>
                <a:cs typeface="Cavolini" panose="03000502040302020204" pitchFamily="66" charset="0"/>
              </a:rPr>
              <a:t>Ensure it’s part of a routine</a:t>
            </a:r>
          </a:p>
          <a:p>
            <a:r>
              <a:rPr lang="en-US" sz="2600" dirty="0">
                <a:solidFill>
                  <a:srgbClr val="0070C0"/>
                </a:solidFill>
                <a:latin typeface="Cavolini" panose="03000502040302020204" pitchFamily="66" charset="0"/>
                <a:cs typeface="Cavolini" panose="03000502040302020204" pitchFamily="66" charset="0"/>
              </a:rPr>
              <a:t>Create a comfortable and relaxed environment</a:t>
            </a:r>
          </a:p>
          <a:p>
            <a:r>
              <a:rPr lang="en-US" sz="2600" dirty="0">
                <a:solidFill>
                  <a:srgbClr val="0070C0"/>
                </a:solidFill>
                <a:latin typeface="Cavolini" panose="03000502040302020204" pitchFamily="66" charset="0"/>
                <a:cs typeface="Cavolini" panose="03000502040302020204" pitchFamily="66" charset="0"/>
              </a:rPr>
              <a:t>Read a page/line each</a:t>
            </a:r>
          </a:p>
          <a:p>
            <a:r>
              <a:rPr lang="en-US" sz="2600" dirty="0">
                <a:solidFill>
                  <a:srgbClr val="0070C0"/>
                </a:solidFill>
                <a:latin typeface="Cavolini" panose="03000502040302020204" pitchFamily="66" charset="0"/>
                <a:cs typeface="Cavolini" panose="03000502040302020204" pitchFamily="66" charset="0"/>
              </a:rPr>
              <a:t>Set a time or page  limit</a:t>
            </a:r>
          </a:p>
          <a:p>
            <a:r>
              <a:rPr lang="en-US" sz="2600" dirty="0">
                <a:solidFill>
                  <a:srgbClr val="0070C0"/>
                </a:solidFill>
                <a:latin typeface="Cavolini" panose="03000502040302020204" pitchFamily="66" charset="0"/>
                <a:cs typeface="Cavolini" panose="03000502040302020204" pitchFamily="66" charset="0"/>
              </a:rPr>
              <a:t>Give lots of praise</a:t>
            </a:r>
          </a:p>
          <a:p>
            <a:r>
              <a:rPr lang="en-US" sz="2600" dirty="0">
                <a:solidFill>
                  <a:srgbClr val="0070C0"/>
                </a:solidFill>
                <a:latin typeface="Cavolini" panose="03000502040302020204" pitchFamily="66" charset="0"/>
                <a:cs typeface="Cavolini" panose="03000502040302020204" pitchFamily="66" charset="0"/>
              </a:rPr>
              <a:t>Read whatever they want to read – it doesn’t have to be their school book – negotiate!</a:t>
            </a:r>
          </a:p>
          <a:p>
            <a:r>
              <a:rPr lang="en-US" sz="2600" dirty="0">
                <a:solidFill>
                  <a:srgbClr val="0070C0"/>
                </a:solidFill>
                <a:latin typeface="Cavolini" panose="03000502040302020204" pitchFamily="66" charset="0"/>
                <a:cs typeface="Cavolini" panose="03000502040302020204" pitchFamily="66" charset="0"/>
              </a:rPr>
              <a:t>Encourage activities that require reading </a:t>
            </a:r>
            <a:r>
              <a:rPr lang="en-US" sz="2600" dirty="0" err="1">
                <a:solidFill>
                  <a:srgbClr val="0070C0"/>
                </a:solidFill>
                <a:latin typeface="Cavolini" panose="03000502040302020204" pitchFamily="66" charset="0"/>
                <a:cs typeface="Cavolini" panose="03000502040302020204" pitchFamily="66" charset="0"/>
              </a:rPr>
              <a:t>eg</a:t>
            </a:r>
            <a:r>
              <a:rPr lang="en-US" sz="2600" dirty="0">
                <a:solidFill>
                  <a:srgbClr val="0070C0"/>
                </a:solidFill>
                <a:latin typeface="Cavolini" panose="03000502040302020204" pitchFamily="66" charset="0"/>
                <a:cs typeface="Cavolini" panose="03000502040302020204" pitchFamily="66" charset="0"/>
              </a:rPr>
              <a:t> cooking recipes, reading menus, reading game instructions, internet research </a:t>
            </a:r>
          </a:p>
          <a:p>
            <a:r>
              <a:rPr lang="en-US" sz="2600" dirty="0">
                <a:solidFill>
                  <a:srgbClr val="0070C0"/>
                </a:solidFill>
                <a:latin typeface="Cavolini" panose="03000502040302020204" pitchFamily="66" charset="0"/>
                <a:cs typeface="Cavolini" panose="03000502040302020204" pitchFamily="66" charset="0"/>
              </a:rPr>
              <a:t>Read to them or listen to an audio book together</a:t>
            </a:r>
          </a:p>
          <a:p>
            <a:r>
              <a:rPr lang="en-US" sz="2600" dirty="0">
                <a:solidFill>
                  <a:srgbClr val="0070C0"/>
                </a:solidFill>
                <a:latin typeface="Cavolini" panose="03000502040302020204" pitchFamily="66" charset="0"/>
                <a:cs typeface="Cavolini" panose="03000502040302020204" pitchFamily="66" charset="0"/>
              </a:rPr>
              <a:t>Email your child’s English teacher so we can work together</a:t>
            </a:r>
          </a:p>
        </p:txBody>
      </p:sp>
      <p:sp>
        <p:nvSpPr>
          <p:cNvPr id="4105" name="Isosceles Triangle 4104">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201929CA-42EA-2953-1644-58AD76F203E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920840" y="231998"/>
            <a:ext cx="2105465" cy="527538"/>
          </a:xfrm>
          <a:prstGeom prst="rect">
            <a:avLst/>
          </a:prstGeom>
          <a:noFill/>
        </p:spPr>
      </p:pic>
      <p:pic>
        <p:nvPicPr>
          <p:cNvPr id="4100" name="Picture 4" descr="School refusal: A parents guide | Cluey Learning">
            <a:extLst>
              <a:ext uri="{FF2B5EF4-FFF2-40B4-BE49-F238E27FC236}">
                <a16:creationId xmlns:a16="http://schemas.microsoft.com/office/drawing/2014/main" id="{BBEEE739-56A0-AB9C-B58A-4205B25D8C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8430" y="1794328"/>
            <a:ext cx="2724453" cy="1634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6179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E433CB3-EAB2-4842-A1DD-7BC051B55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loseup of hands holding an open book">
            <a:extLst>
              <a:ext uri="{FF2B5EF4-FFF2-40B4-BE49-F238E27FC236}">
                <a16:creationId xmlns:a16="http://schemas.microsoft.com/office/drawing/2014/main" id="{FB29DE98-6C5F-C3C1-4867-7A0285D8548A}"/>
              </a:ext>
            </a:extLst>
          </p:cNvPr>
          <p:cNvPicPr>
            <a:picLocks noChangeAspect="1"/>
          </p:cNvPicPr>
          <p:nvPr/>
        </p:nvPicPr>
        <p:blipFill rotWithShape="1">
          <a:blip r:embed="rId2"/>
          <a:srcRect b="15730"/>
          <a:stretch/>
        </p:blipFill>
        <p:spPr>
          <a:xfrm>
            <a:off x="0" y="157665"/>
            <a:ext cx="12192000" cy="6857990"/>
          </a:xfrm>
          <a:prstGeom prst="rect">
            <a:avLst/>
          </a:prstGeom>
        </p:spPr>
      </p:pic>
      <p:sp>
        <p:nvSpPr>
          <p:cNvPr id="10" name="Rectangle 9">
            <a:extLst>
              <a:ext uri="{FF2B5EF4-FFF2-40B4-BE49-F238E27FC236}">
                <a16:creationId xmlns:a16="http://schemas.microsoft.com/office/drawing/2014/main" id="{D37E9081-32E2-43C3-80C8-7F3854D9D0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1"/>
            <a:ext cx="12192000" cy="3429000"/>
          </a:xfrm>
          <a:prstGeom prst="rect">
            <a:avLst/>
          </a:prstGeom>
          <a:gradFill>
            <a:gsLst>
              <a:gs pos="47000">
                <a:srgbClr val="000000">
                  <a:alpha val="23000"/>
                </a:srgbClr>
              </a:gs>
              <a:gs pos="0">
                <a:srgbClr val="000000">
                  <a:alpha val="0"/>
                </a:srgbClr>
              </a:gs>
              <a:gs pos="100000">
                <a:srgbClr val="000000">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08E9E98-1F76-D28C-2351-1EC564B66BDA}"/>
              </a:ext>
            </a:extLst>
          </p:cNvPr>
          <p:cNvSpPr txBox="1"/>
          <p:nvPr/>
        </p:nvSpPr>
        <p:spPr>
          <a:xfrm>
            <a:off x="1371600" y="457200"/>
            <a:ext cx="9486900" cy="1281544"/>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US" sz="4800" kern="1200" cap="all" spc="300" baseline="0" dirty="0">
                <a:solidFill>
                  <a:srgbClr val="FFFFFF"/>
                </a:solidFill>
                <a:latin typeface="Cavolini" panose="03000502040302020204" pitchFamily="66" charset="0"/>
                <a:ea typeface="+mj-ea"/>
                <a:cs typeface="Cavolini" panose="03000502040302020204" pitchFamily="66" charset="0"/>
              </a:rPr>
              <a:t>Thank You</a:t>
            </a:r>
          </a:p>
          <a:p>
            <a:pPr algn="ctr">
              <a:lnSpc>
                <a:spcPct val="90000"/>
              </a:lnSpc>
              <a:spcBef>
                <a:spcPct val="0"/>
              </a:spcBef>
              <a:spcAft>
                <a:spcPts val="600"/>
              </a:spcAft>
            </a:pPr>
            <a:r>
              <a:rPr lang="en-US" sz="4800" kern="1200" cap="all" spc="300" baseline="0" dirty="0">
                <a:solidFill>
                  <a:srgbClr val="FFFFFF"/>
                </a:solidFill>
                <a:latin typeface="Cavolini" panose="03000502040302020204" pitchFamily="66" charset="0"/>
                <a:ea typeface="+mj-ea"/>
                <a:cs typeface="Cavolini" panose="03000502040302020204" pitchFamily="66" charset="0"/>
              </a:rPr>
              <a:t>Enjoy Reading!</a:t>
            </a:r>
          </a:p>
        </p:txBody>
      </p:sp>
      <p:sp>
        <p:nvSpPr>
          <p:cNvPr id="5" name="TextBox 4">
            <a:extLst>
              <a:ext uri="{FF2B5EF4-FFF2-40B4-BE49-F238E27FC236}">
                <a16:creationId xmlns:a16="http://schemas.microsoft.com/office/drawing/2014/main" id="{6602845E-3395-85BF-5BBD-2676F3AC987E}"/>
              </a:ext>
            </a:extLst>
          </p:cNvPr>
          <p:cNvSpPr txBox="1"/>
          <p:nvPr/>
        </p:nvSpPr>
        <p:spPr>
          <a:xfrm>
            <a:off x="5350576" y="6105421"/>
            <a:ext cx="6181106" cy="369332"/>
          </a:xfrm>
          <a:prstGeom prst="rect">
            <a:avLst/>
          </a:prstGeom>
          <a:noFill/>
        </p:spPr>
        <p:txBody>
          <a:bodyPr wrap="square">
            <a:spAutoFit/>
          </a:bodyPr>
          <a:lstStyle/>
          <a:p>
            <a:r>
              <a:rPr lang="en-GB" sz="1800" dirty="0">
                <a:solidFill>
                  <a:schemeClr val="bg2"/>
                </a:solidFill>
              </a:rPr>
              <a:t>Jane Brown </a:t>
            </a:r>
            <a:r>
              <a:rPr lang="en-GB" dirty="0">
                <a:solidFill>
                  <a:schemeClr val="bg2"/>
                </a:solidFill>
              </a:rPr>
              <a:t>April</a:t>
            </a:r>
            <a:r>
              <a:rPr lang="en-GB" sz="1800" dirty="0">
                <a:solidFill>
                  <a:schemeClr val="bg2"/>
                </a:solidFill>
              </a:rPr>
              <a:t> 2023</a:t>
            </a:r>
          </a:p>
        </p:txBody>
      </p:sp>
    </p:spTree>
    <p:extLst>
      <p:ext uri="{BB962C8B-B14F-4D97-AF65-F5344CB8AC3E}">
        <p14:creationId xmlns:p14="http://schemas.microsoft.com/office/powerpoint/2010/main" val="3573937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DAAC4-FAB9-0681-18CE-1719C4C0580E}"/>
              </a:ext>
            </a:extLst>
          </p:cNvPr>
          <p:cNvSpPr>
            <a:spLocks noGrp="1"/>
          </p:cNvSpPr>
          <p:nvPr>
            <p:ph type="title"/>
          </p:nvPr>
        </p:nvSpPr>
        <p:spPr>
          <a:xfrm>
            <a:off x="677334" y="609600"/>
            <a:ext cx="9444128" cy="1320800"/>
          </a:xfrm>
        </p:spPr>
        <p:txBody>
          <a:bodyPr/>
          <a:lstStyle/>
          <a:p>
            <a:r>
              <a:rPr lang="en-GB" dirty="0">
                <a:solidFill>
                  <a:srgbClr val="0070C0"/>
                </a:solidFill>
              </a:rPr>
              <a:t>Why should I read with my child at home?</a:t>
            </a:r>
          </a:p>
        </p:txBody>
      </p:sp>
      <p:sp>
        <p:nvSpPr>
          <p:cNvPr id="3" name="Content Placeholder 2">
            <a:extLst>
              <a:ext uri="{FF2B5EF4-FFF2-40B4-BE49-F238E27FC236}">
                <a16:creationId xmlns:a16="http://schemas.microsoft.com/office/drawing/2014/main" id="{BE2AC7B6-ED89-FA0B-9FCC-F2B0A24302C3}"/>
              </a:ext>
            </a:extLst>
          </p:cNvPr>
          <p:cNvSpPr>
            <a:spLocks noGrp="1"/>
          </p:cNvSpPr>
          <p:nvPr>
            <p:ph idx="1"/>
          </p:nvPr>
        </p:nvSpPr>
        <p:spPr>
          <a:xfrm>
            <a:off x="0" y="1513490"/>
            <a:ext cx="11035861" cy="4575169"/>
          </a:xfrm>
        </p:spPr>
        <p:txBody>
          <a:bodyPr>
            <a:normAutofit fontScale="92500"/>
          </a:bodyPr>
          <a:lstStyle/>
          <a:p>
            <a:pPr marL="0" indent="0" algn="l" fontAlgn="base">
              <a:buNone/>
            </a:pPr>
            <a:r>
              <a:rPr lang="en-GB" sz="2400" b="0" i="0" dirty="0">
                <a:solidFill>
                  <a:srgbClr val="FF0000"/>
                </a:solidFill>
                <a:effectLst/>
                <a:latin typeface="Cavolini" panose="03000502040302020204" pitchFamily="66" charset="0"/>
                <a:cs typeface="Cavolini" panose="03000502040302020204" pitchFamily="66" charset="0"/>
              </a:rPr>
              <a:t>“</a:t>
            </a:r>
            <a:r>
              <a:rPr lang="en-GB" sz="2400" b="0" i="1" dirty="0">
                <a:solidFill>
                  <a:srgbClr val="FF0000"/>
                </a:solidFill>
                <a:effectLst/>
                <a:latin typeface="Cavolini" panose="03000502040302020204" pitchFamily="66" charset="0"/>
                <a:cs typeface="Cavolini" panose="03000502040302020204" pitchFamily="66" charset="0"/>
              </a:rPr>
              <a:t>The more that you read, the more things you will know. The more that you learn, the more places you’ll go.</a:t>
            </a:r>
            <a:r>
              <a:rPr lang="en-GB" sz="2400" b="0" i="0" dirty="0">
                <a:solidFill>
                  <a:srgbClr val="FF0000"/>
                </a:solidFill>
                <a:effectLst/>
                <a:latin typeface="Cavolini" panose="03000502040302020204" pitchFamily="66" charset="0"/>
                <a:cs typeface="Cavolini" panose="03000502040302020204" pitchFamily="66" charset="0"/>
              </a:rPr>
              <a:t>“   (</a:t>
            </a:r>
            <a:r>
              <a:rPr lang="en-GB" sz="2400" i="0" dirty="0">
                <a:solidFill>
                  <a:srgbClr val="000000"/>
                </a:solidFill>
                <a:effectLst/>
                <a:latin typeface="Cavolini" panose="03000502040302020204" pitchFamily="66" charset="0"/>
                <a:cs typeface="Cavolini" panose="03000502040302020204" pitchFamily="66" charset="0"/>
              </a:rPr>
              <a:t>Dr Seuss, I Can Read with My Eyes Shut!)</a:t>
            </a:r>
          </a:p>
          <a:p>
            <a:pPr marL="0" indent="0" algn="r" fontAlgn="base">
              <a:buNone/>
            </a:pPr>
            <a:endParaRPr lang="en-GB" sz="2400" b="1" dirty="0">
              <a:solidFill>
                <a:srgbClr val="000000"/>
              </a:solidFill>
              <a:latin typeface="Cavolini" panose="03000502040302020204" pitchFamily="66" charset="0"/>
              <a:cs typeface="Cavolini" panose="03000502040302020204" pitchFamily="66" charset="0"/>
            </a:endParaRPr>
          </a:p>
          <a:p>
            <a:pPr marL="0" indent="0" fontAlgn="base">
              <a:buNone/>
            </a:pPr>
            <a:r>
              <a:rPr lang="en-GB" sz="2400" b="1" i="0" dirty="0">
                <a:solidFill>
                  <a:srgbClr val="0070C0"/>
                </a:solidFill>
                <a:effectLst/>
                <a:latin typeface="Cavolini" panose="03000502040302020204" pitchFamily="66" charset="0"/>
                <a:cs typeface="Cavolini" panose="03000502040302020204" pitchFamily="66" charset="0"/>
              </a:rPr>
              <a:t>Reading is a fundamental life skill.  It is the key to success.</a:t>
            </a:r>
          </a:p>
          <a:p>
            <a:pPr marL="0" indent="0" fontAlgn="base">
              <a:buNone/>
            </a:pPr>
            <a:r>
              <a:rPr lang="en-GB" sz="2400" b="1" i="0" dirty="0">
                <a:solidFill>
                  <a:srgbClr val="0070C0"/>
                </a:solidFill>
                <a:effectLst/>
                <a:latin typeface="Cavolini" panose="03000502040302020204" pitchFamily="66" charset="0"/>
                <a:cs typeface="Cavolini" panose="03000502040302020204" pitchFamily="66" charset="0"/>
              </a:rPr>
              <a:t>Once we learn to read, we can read to learn.</a:t>
            </a:r>
          </a:p>
          <a:p>
            <a:pPr marL="0" indent="0" fontAlgn="base">
              <a:buNone/>
            </a:pPr>
            <a:endParaRPr lang="en-GB" sz="2400" b="1" dirty="0">
              <a:solidFill>
                <a:srgbClr val="0070C0"/>
              </a:solidFill>
              <a:latin typeface="Cavolini" panose="03000502040302020204" pitchFamily="66" charset="0"/>
              <a:cs typeface="Cavolini" panose="03000502040302020204" pitchFamily="66" charset="0"/>
            </a:endParaRPr>
          </a:p>
          <a:p>
            <a:pPr marL="0" indent="0" fontAlgn="base">
              <a:buNone/>
            </a:pPr>
            <a:r>
              <a:rPr lang="en-GB" sz="2400" b="1" i="0" dirty="0">
                <a:solidFill>
                  <a:srgbClr val="0070C0"/>
                </a:solidFill>
                <a:effectLst/>
                <a:latin typeface="Cavolini" panose="03000502040302020204" pitchFamily="66" charset="0"/>
                <a:cs typeface="Cavolini" panose="03000502040302020204" pitchFamily="66" charset="0"/>
              </a:rPr>
              <a:t>Reading at home is essential.  The more a child can read themselves, and listen to books being read, the more confident they will become; the better they will make connections with themselves and the wider world and enjoy the adventure and pleasure that books can bring.  </a:t>
            </a:r>
            <a:endParaRPr lang="en-GB" sz="2400" b="1" dirty="0">
              <a:solidFill>
                <a:srgbClr val="0070C0"/>
              </a:solidFill>
              <a:latin typeface="Cavolini" panose="03000502040302020204" pitchFamily="66" charset="0"/>
              <a:cs typeface="Cavolini" panose="03000502040302020204" pitchFamily="66" charset="0"/>
            </a:endParaRPr>
          </a:p>
          <a:p>
            <a:pPr marL="0" indent="0" fontAlgn="base">
              <a:buNone/>
            </a:pPr>
            <a:endParaRPr lang="en-GB" b="0" i="0" dirty="0">
              <a:solidFill>
                <a:srgbClr val="000000"/>
              </a:solidFill>
              <a:effectLst/>
              <a:latin typeface="system"/>
            </a:endParaRPr>
          </a:p>
          <a:p>
            <a:pPr marL="0" indent="0">
              <a:buNone/>
            </a:pPr>
            <a:endParaRPr lang="en-GB" dirty="0"/>
          </a:p>
        </p:txBody>
      </p:sp>
      <p:pic>
        <p:nvPicPr>
          <p:cNvPr id="4" name="Picture 3">
            <a:extLst>
              <a:ext uri="{FF2B5EF4-FFF2-40B4-BE49-F238E27FC236}">
                <a16:creationId xmlns:a16="http://schemas.microsoft.com/office/drawing/2014/main" id="{963BF279-4852-B3BB-5C8C-8C54B1A06D3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406768" y="6206919"/>
            <a:ext cx="2765921" cy="651081"/>
          </a:xfrm>
          <a:prstGeom prst="rect">
            <a:avLst/>
          </a:prstGeom>
          <a:noFill/>
        </p:spPr>
      </p:pic>
    </p:spTree>
    <p:extLst>
      <p:ext uri="{BB962C8B-B14F-4D97-AF65-F5344CB8AC3E}">
        <p14:creationId xmlns:p14="http://schemas.microsoft.com/office/powerpoint/2010/main" val="1272997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EB1E2"/>
        </a:solidFill>
        <a:effectLst/>
      </p:bgPr>
    </p:bg>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062283B6-0E28-CFE0-DA58-9B262316DCD5}"/>
              </a:ext>
            </a:extLst>
          </p:cNvPr>
          <p:cNvSpPr>
            <a:spLocks noChangeArrowheads="1"/>
          </p:cNvSpPr>
          <p:nvPr/>
        </p:nvSpPr>
        <p:spPr bwMode="auto">
          <a:xfrm>
            <a:off x="3279775" y="2008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3">
            <a:extLst>
              <a:ext uri="{FF2B5EF4-FFF2-40B4-BE49-F238E27FC236}">
                <a16:creationId xmlns:a16="http://schemas.microsoft.com/office/drawing/2014/main" id="{8C6B43D9-A5E8-C413-655C-2A9068C265A3}"/>
              </a:ext>
            </a:extLst>
          </p:cNvPr>
          <p:cNvSpPr>
            <a:spLocks noChangeArrowheads="1"/>
          </p:cNvSpPr>
          <p:nvPr/>
        </p:nvSpPr>
        <p:spPr bwMode="auto">
          <a:xfrm>
            <a:off x="225083" y="484461"/>
            <a:ext cx="109268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GB" altLang="en-US" sz="4800" b="1" i="0" strike="noStrike" cap="none" normalizeH="0" baseline="0" dirty="0">
                <a:ln>
                  <a:noFill/>
                </a:ln>
                <a:solidFill>
                  <a:srgbClr val="00B0F0"/>
                </a:solidFill>
                <a:effectLst/>
                <a:latin typeface="Cavolini" panose="03000502040302020204" pitchFamily="66" charset="0"/>
                <a:ea typeface="Calibri" panose="020F0502020204030204" pitchFamily="34" charset="0"/>
                <a:cs typeface="Cavolini" panose="03000502040302020204" pitchFamily="66" charset="0"/>
              </a:rPr>
              <a:t>The Number and Colour System</a:t>
            </a:r>
            <a:endParaRPr kumimoji="0" lang="en-GB" altLang="en-US" sz="4800" b="0" i="0" strike="noStrike" cap="none" normalizeH="0" baseline="0" dirty="0">
              <a:ln>
                <a:noFill/>
              </a:ln>
              <a:solidFill>
                <a:srgbClr val="00B0F0"/>
              </a:solidFill>
              <a:effectLst/>
              <a:latin typeface="Cavolini" panose="03000502040302020204" pitchFamily="66" charset="0"/>
              <a:cs typeface="Cavolini" panose="03000502040302020204" pitchFamily="66" charset="0"/>
            </a:endParaRPr>
          </a:p>
        </p:txBody>
      </p:sp>
      <p:graphicFrame>
        <p:nvGraphicFramePr>
          <p:cNvPr id="9" name="Content Placeholder 8">
            <a:extLst>
              <a:ext uri="{FF2B5EF4-FFF2-40B4-BE49-F238E27FC236}">
                <a16:creationId xmlns:a16="http://schemas.microsoft.com/office/drawing/2014/main" id="{22380998-775A-27BE-3973-3D86DEA3EB3C}"/>
              </a:ext>
            </a:extLst>
          </p:cNvPr>
          <p:cNvGraphicFramePr>
            <a:graphicFrameLocks noGrp="1"/>
          </p:cNvGraphicFramePr>
          <p:nvPr>
            <p:ph idx="1"/>
            <p:extLst>
              <p:ext uri="{D42A27DB-BD31-4B8C-83A1-F6EECF244321}">
                <p14:modId xmlns:p14="http://schemas.microsoft.com/office/powerpoint/2010/main" val="3263125557"/>
              </p:ext>
            </p:extLst>
          </p:nvPr>
        </p:nvGraphicFramePr>
        <p:xfrm>
          <a:off x="1282044" y="1894793"/>
          <a:ext cx="9156184" cy="4779383"/>
        </p:xfrm>
        <a:graphic>
          <a:graphicData uri="http://schemas.openxmlformats.org/drawingml/2006/table">
            <a:tbl>
              <a:tblPr firstRow="1" firstCol="1" bandRow="1">
                <a:tableStyleId>{5C22544A-7EE6-4342-B048-85BDC9FD1C3A}</a:tableStyleId>
              </a:tblPr>
              <a:tblGrid>
                <a:gridCol w="3571310">
                  <a:extLst>
                    <a:ext uri="{9D8B030D-6E8A-4147-A177-3AD203B41FA5}">
                      <a16:colId xmlns:a16="http://schemas.microsoft.com/office/drawing/2014/main" val="3240672516"/>
                    </a:ext>
                  </a:extLst>
                </a:gridCol>
                <a:gridCol w="3263270">
                  <a:extLst>
                    <a:ext uri="{9D8B030D-6E8A-4147-A177-3AD203B41FA5}">
                      <a16:colId xmlns:a16="http://schemas.microsoft.com/office/drawing/2014/main" val="1709677958"/>
                    </a:ext>
                  </a:extLst>
                </a:gridCol>
                <a:gridCol w="2321604">
                  <a:extLst>
                    <a:ext uri="{9D8B030D-6E8A-4147-A177-3AD203B41FA5}">
                      <a16:colId xmlns:a16="http://schemas.microsoft.com/office/drawing/2014/main" val="2526722362"/>
                    </a:ext>
                  </a:extLst>
                </a:gridCol>
              </a:tblGrid>
              <a:tr h="517224">
                <a:tc>
                  <a:txBody>
                    <a:bodyPr/>
                    <a:lstStyle/>
                    <a:p>
                      <a:pPr>
                        <a:lnSpc>
                          <a:spcPct val="107000"/>
                        </a:lnSpc>
                        <a:spcAft>
                          <a:spcPts val="800"/>
                        </a:spcAft>
                      </a:pPr>
                      <a:r>
                        <a:rPr lang="en-GB" sz="1800">
                          <a:effectLst/>
                        </a:rPr>
                        <a:t>National Book Banding</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48971" marR="48971" marT="0" marB="0"/>
                </a:tc>
                <a:tc>
                  <a:txBody>
                    <a:bodyPr/>
                    <a:lstStyle/>
                    <a:p>
                      <a:pPr>
                        <a:lnSpc>
                          <a:spcPct val="107000"/>
                        </a:lnSpc>
                        <a:spcAft>
                          <a:spcPts val="800"/>
                        </a:spcAft>
                      </a:pPr>
                      <a:r>
                        <a:rPr lang="en-GB" sz="1800">
                          <a:effectLst/>
                        </a:rPr>
                        <a:t>TPS  Colour</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48971" marR="48971" marT="0" marB="0"/>
                </a:tc>
                <a:tc>
                  <a:txBody>
                    <a:bodyPr/>
                    <a:lstStyle/>
                    <a:p>
                      <a:pPr>
                        <a:lnSpc>
                          <a:spcPct val="107000"/>
                        </a:lnSpc>
                        <a:spcAft>
                          <a:spcPts val="800"/>
                        </a:spcAft>
                      </a:pPr>
                      <a:r>
                        <a:rPr lang="en-GB" sz="1400" dirty="0">
                          <a:effectLst/>
                        </a:rPr>
                        <a:t>Number</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971" marR="48971" marT="0" marB="0"/>
                </a:tc>
                <a:extLst>
                  <a:ext uri="{0D108BD9-81ED-4DB2-BD59-A6C34878D82A}">
                    <a16:rowId xmlns:a16="http://schemas.microsoft.com/office/drawing/2014/main" val="3319365313"/>
                  </a:ext>
                </a:extLst>
              </a:tr>
              <a:tr h="303311">
                <a:tc>
                  <a:txBody>
                    <a:bodyPr/>
                    <a:lstStyle/>
                    <a:p>
                      <a:pPr>
                        <a:lnSpc>
                          <a:spcPct val="107000"/>
                        </a:lnSpc>
                        <a:spcAft>
                          <a:spcPts val="800"/>
                        </a:spcAft>
                      </a:pPr>
                      <a:r>
                        <a:rPr lang="en-GB" sz="1800">
                          <a:effectLst/>
                        </a:rPr>
                        <a:t>Pink</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48971" marR="48971" marT="0" marB="0"/>
                </a:tc>
                <a:tc>
                  <a:txBody>
                    <a:bodyPr/>
                    <a:lstStyle/>
                    <a:p>
                      <a:pPr>
                        <a:lnSpc>
                          <a:spcPct val="107000"/>
                        </a:lnSpc>
                        <a:spcAft>
                          <a:spcPts val="800"/>
                        </a:spcAft>
                      </a:pPr>
                      <a:r>
                        <a:rPr lang="en-GB" sz="1800">
                          <a:effectLst/>
                        </a:rPr>
                        <a:t>Red</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48971" marR="48971" marT="0" marB="0"/>
                </a:tc>
                <a:tc>
                  <a:txBody>
                    <a:bodyPr/>
                    <a:lstStyle/>
                    <a:p>
                      <a:pPr>
                        <a:lnSpc>
                          <a:spcPct val="107000"/>
                        </a:lnSpc>
                        <a:spcAft>
                          <a:spcPts val="800"/>
                        </a:spcAft>
                      </a:pPr>
                      <a:r>
                        <a:rPr lang="en-GB" sz="1400" dirty="0">
                          <a:effectLst/>
                        </a:rPr>
                        <a:t> 1</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971" marR="48971" marT="0" marB="0"/>
                </a:tc>
                <a:extLst>
                  <a:ext uri="{0D108BD9-81ED-4DB2-BD59-A6C34878D82A}">
                    <a16:rowId xmlns:a16="http://schemas.microsoft.com/office/drawing/2014/main" val="4082849791"/>
                  </a:ext>
                </a:extLst>
              </a:tr>
              <a:tr h="303311">
                <a:tc>
                  <a:txBody>
                    <a:bodyPr/>
                    <a:lstStyle/>
                    <a:p>
                      <a:pPr>
                        <a:lnSpc>
                          <a:spcPct val="107000"/>
                        </a:lnSpc>
                        <a:spcAft>
                          <a:spcPts val="800"/>
                        </a:spcAft>
                      </a:pPr>
                      <a:r>
                        <a:rPr lang="en-GB" sz="1800">
                          <a:effectLst/>
                        </a:rPr>
                        <a:t>Red</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48971" marR="48971" marT="0" marB="0"/>
                </a:tc>
                <a:tc>
                  <a:txBody>
                    <a:bodyPr/>
                    <a:lstStyle/>
                    <a:p>
                      <a:pPr>
                        <a:lnSpc>
                          <a:spcPct val="107000"/>
                        </a:lnSpc>
                        <a:spcAft>
                          <a:spcPts val="800"/>
                        </a:spcAft>
                      </a:pPr>
                      <a:r>
                        <a:rPr lang="en-GB" sz="1800">
                          <a:effectLst/>
                        </a:rPr>
                        <a:t>Yellow</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48971" marR="48971" marT="0" marB="0"/>
                </a:tc>
                <a:tc>
                  <a:txBody>
                    <a:bodyPr/>
                    <a:lstStyle/>
                    <a:p>
                      <a:pPr>
                        <a:lnSpc>
                          <a:spcPct val="107000"/>
                        </a:lnSpc>
                        <a:spcAft>
                          <a:spcPts val="800"/>
                        </a:spcAft>
                      </a:pPr>
                      <a:r>
                        <a:rPr lang="en-GB" sz="1400" dirty="0">
                          <a:effectLst/>
                        </a:rPr>
                        <a:t> 1/2</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971" marR="48971" marT="0" marB="0"/>
                </a:tc>
                <a:extLst>
                  <a:ext uri="{0D108BD9-81ED-4DB2-BD59-A6C34878D82A}">
                    <a16:rowId xmlns:a16="http://schemas.microsoft.com/office/drawing/2014/main" val="4023569118"/>
                  </a:ext>
                </a:extLst>
              </a:tr>
              <a:tr h="303311">
                <a:tc>
                  <a:txBody>
                    <a:bodyPr/>
                    <a:lstStyle/>
                    <a:p>
                      <a:pPr>
                        <a:lnSpc>
                          <a:spcPct val="107000"/>
                        </a:lnSpc>
                        <a:spcAft>
                          <a:spcPts val="800"/>
                        </a:spcAft>
                      </a:pPr>
                      <a:r>
                        <a:rPr lang="en-GB" sz="1800">
                          <a:effectLst/>
                        </a:rPr>
                        <a:t>Yellow</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48971" marR="48971" marT="0" marB="0"/>
                </a:tc>
                <a:tc>
                  <a:txBody>
                    <a:bodyPr/>
                    <a:lstStyle/>
                    <a:p>
                      <a:pPr>
                        <a:lnSpc>
                          <a:spcPct val="107000"/>
                        </a:lnSpc>
                        <a:spcAft>
                          <a:spcPts val="800"/>
                        </a:spcAft>
                      </a:pPr>
                      <a:r>
                        <a:rPr lang="en-GB" sz="1800">
                          <a:effectLst/>
                        </a:rPr>
                        <a:t>Dark Blue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48971" marR="48971" marT="0" marB="0"/>
                </a:tc>
                <a:tc>
                  <a:txBody>
                    <a:bodyPr/>
                    <a:lstStyle/>
                    <a:p>
                      <a:pPr>
                        <a:lnSpc>
                          <a:spcPct val="107000"/>
                        </a:lnSpc>
                        <a:spcAft>
                          <a:spcPts val="800"/>
                        </a:spcAft>
                      </a:pPr>
                      <a:r>
                        <a:rPr lang="en-GB" sz="1400" dirty="0">
                          <a:effectLst/>
                        </a:rPr>
                        <a:t> 2/3</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971" marR="48971" marT="0" marB="0"/>
                </a:tc>
                <a:extLst>
                  <a:ext uri="{0D108BD9-81ED-4DB2-BD59-A6C34878D82A}">
                    <a16:rowId xmlns:a16="http://schemas.microsoft.com/office/drawing/2014/main" val="1911247224"/>
                  </a:ext>
                </a:extLst>
              </a:tr>
              <a:tr h="303311">
                <a:tc>
                  <a:txBody>
                    <a:bodyPr/>
                    <a:lstStyle/>
                    <a:p>
                      <a:pPr>
                        <a:lnSpc>
                          <a:spcPct val="107000"/>
                        </a:lnSpc>
                        <a:spcAft>
                          <a:spcPts val="800"/>
                        </a:spcAft>
                      </a:pPr>
                      <a:r>
                        <a:rPr lang="en-GB" sz="1800">
                          <a:effectLst/>
                        </a:rPr>
                        <a:t>Blue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48971" marR="48971" marT="0" marB="0"/>
                </a:tc>
                <a:tc>
                  <a:txBody>
                    <a:bodyPr/>
                    <a:lstStyle/>
                    <a:p>
                      <a:pPr>
                        <a:lnSpc>
                          <a:spcPct val="107000"/>
                        </a:lnSpc>
                        <a:spcAft>
                          <a:spcPts val="800"/>
                        </a:spcAft>
                      </a:pPr>
                      <a:r>
                        <a:rPr lang="en-GB" sz="1800">
                          <a:effectLst/>
                        </a:rPr>
                        <a:t>Pink</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48971" marR="48971" marT="0" marB="0"/>
                </a:tc>
                <a:tc>
                  <a:txBody>
                    <a:bodyPr/>
                    <a:lstStyle/>
                    <a:p>
                      <a:pPr>
                        <a:lnSpc>
                          <a:spcPct val="107000"/>
                        </a:lnSpc>
                        <a:spcAft>
                          <a:spcPts val="800"/>
                        </a:spcAft>
                      </a:pPr>
                      <a:r>
                        <a:rPr lang="en-GB" sz="1400" dirty="0">
                          <a:effectLst/>
                        </a:rPr>
                        <a:t>3</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971" marR="48971" marT="0" marB="0"/>
                </a:tc>
                <a:extLst>
                  <a:ext uri="{0D108BD9-81ED-4DB2-BD59-A6C34878D82A}">
                    <a16:rowId xmlns:a16="http://schemas.microsoft.com/office/drawing/2014/main" val="1288330225"/>
                  </a:ext>
                </a:extLst>
              </a:tr>
              <a:tr h="303311">
                <a:tc>
                  <a:txBody>
                    <a:bodyPr/>
                    <a:lstStyle/>
                    <a:p>
                      <a:pPr>
                        <a:lnSpc>
                          <a:spcPct val="107000"/>
                        </a:lnSpc>
                        <a:spcAft>
                          <a:spcPts val="800"/>
                        </a:spcAft>
                      </a:pPr>
                      <a:r>
                        <a:rPr lang="en-GB" sz="1800">
                          <a:effectLst/>
                        </a:rPr>
                        <a:t>Green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48971" marR="48971" marT="0" marB="0"/>
                </a:tc>
                <a:tc>
                  <a:txBody>
                    <a:bodyPr/>
                    <a:lstStyle/>
                    <a:p>
                      <a:pPr>
                        <a:lnSpc>
                          <a:spcPct val="107000"/>
                        </a:lnSpc>
                        <a:spcAft>
                          <a:spcPts val="800"/>
                        </a:spcAft>
                      </a:pPr>
                      <a:r>
                        <a:rPr lang="en-GB" sz="1800">
                          <a:effectLst/>
                        </a:rPr>
                        <a:t>Brown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48971" marR="48971" marT="0" marB="0"/>
                </a:tc>
                <a:tc>
                  <a:txBody>
                    <a:bodyPr/>
                    <a:lstStyle/>
                    <a:p>
                      <a:pPr>
                        <a:lnSpc>
                          <a:spcPct val="107000"/>
                        </a:lnSpc>
                        <a:spcAft>
                          <a:spcPts val="800"/>
                        </a:spcAft>
                      </a:pPr>
                      <a:r>
                        <a:rPr lang="en-GB" sz="1400" dirty="0">
                          <a:effectLst/>
                        </a:rPr>
                        <a:t>3/5</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971" marR="48971" marT="0" marB="0"/>
                </a:tc>
                <a:extLst>
                  <a:ext uri="{0D108BD9-81ED-4DB2-BD59-A6C34878D82A}">
                    <a16:rowId xmlns:a16="http://schemas.microsoft.com/office/drawing/2014/main" val="3068431765"/>
                  </a:ext>
                </a:extLst>
              </a:tr>
              <a:tr h="303311">
                <a:tc>
                  <a:txBody>
                    <a:bodyPr/>
                    <a:lstStyle/>
                    <a:p>
                      <a:pPr>
                        <a:lnSpc>
                          <a:spcPct val="107000"/>
                        </a:lnSpc>
                        <a:spcAft>
                          <a:spcPts val="800"/>
                        </a:spcAft>
                      </a:pPr>
                      <a:r>
                        <a:rPr lang="en-GB" sz="1800">
                          <a:effectLst/>
                        </a:rPr>
                        <a:t>Orange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48971" marR="48971" marT="0" marB="0"/>
                </a:tc>
                <a:tc>
                  <a:txBody>
                    <a:bodyPr/>
                    <a:lstStyle/>
                    <a:p>
                      <a:pPr>
                        <a:lnSpc>
                          <a:spcPct val="107000"/>
                        </a:lnSpc>
                        <a:spcAft>
                          <a:spcPts val="800"/>
                        </a:spcAft>
                      </a:pPr>
                      <a:r>
                        <a:rPr lang="en-GB" sz="1800">
                          <a:effectLst/>
                        </a:rPr>
                        <a:t>Green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48971" marR="48971" marT="0" marB="0"/>
                </a:tc>
                <a:tc>
                  <a:txBody>
                    <a:bodyPr/>
                    <a:lstStyle/>
                    <a:p>
                      <a:pPr>
                        <a:lnSpc>
                          <a:spcPct val="107000"/>
                        </a:lnSpc>
                        <a:spcAft>
                          <a:spcPts val="800"/>
                        </a:spcAft>
                      </a:pPr>
                      <a:r>
                        <a:rPr lang="en-GB" sz="1400" dirty="0">
                          <a:effectLst/>
                        </a:rPr>
                        <a:t>5</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971" marR="48971" marT="0" marB="0"/>
                </a:tc>
                <a:extLst>
                  <a:ext uri="{0D108BD9-81ED-4DB2-BD59-A6C34878D82A}">
                    <a16:rowId xmlns:a16="http://schemas.microsoft.com/office/drawing/2014/main" val="1444332053"/>
                  </a:ext>
                </a:extLst>
              </a:tr>
              <a:tr h="303311">
                <a:tc>
                  <a:txBody>
                    <a:bodyPr/>
                    <a:lstStyle/>
                    <a:p>
                      <a:pPr>
                        <a:lnSpc>
                          <a:spcPct val="107000"/>
                        </a:lnSpc>
                        <a:spcAft>
                          <a:spcPts val="800"/>
                        </a:spcAft>
                      </a:pPr>
                      <a:r>
                        <a:rPr lang="en-GB" sz="1800">
                          <a:effectLst/>
                        </a:rPr>
                        <a:t>Turquoise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48971" marR="48971" marT="0" marB="0"/>
                </a:tc>
                <a:tc>
                  <a:txBody>
                    <a:bodyPr/>
                    <a:lstStyle/>
                    <a:p>
                      <a:pPr>
                        <a:lnSpc>
                          <a:spcPct val="107000"/>
                        </a:lnSpc>
                        <a:spcAft>
                          <a:spcPts val="800"/>
                        </a:spcAft>
                      </a:pPr>
                      <a:r>
                        <a:rPr lang="en-GB" sz="1800">
                          <a:effectLst/>
                        </a:rPr>
                        <a:t>Grey</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48971" marR="48971" marT="0" marB="0"/>
                </a:tc>
                <a:tc>
                  <a:txBody>
                    <a:bodyPr/>
                    <a:lstStyle/>
                    <a:p>
                      <a:pPr>
                        <a:lnSpc>
                          <a:spcPct val="107000"/>
                        </a:lnSpc>
                        <a:spcAft>
                          <a:spcPts val="800"/>
                        </a:spcAft>
                      </a:pPr>
                      <a:r>
                        <a:rPr lang="en-GB" sz="1400" dirty="0">
                          <a:effectLst/>
                        </a:rPr>
                        <a:t>5/6</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971" marR="48971" marT="0" marB="0"/>
                </a:tc>
                <a:extLst>
                  <a:ext uri="{0D108BD9-81ED-4DB2-BD59-A6C34878D82A}">
                    <a16:rowId xmlns:a16="http://schemas.microsoft.com/office/drawing/2014/main" val="4025450727"/>
                  </a:ext>
                </a:extLst>
              </a:tr>
              <a:tr h="303311">
                <a:tc>
                  <a:txBody>
                    <a:bodyPr/>
                    <a:lstStyle/>
                    <a:p>
                      <a:pPr>
                        <a:lnSpc>
                          <a:spcPct val="107000"/>
                        </a:lnSpc>
                        <a:spcAft>
                          <a:spcPts val="800"/>
                        </a:spcAft>
                      </a:pPr>
                      <a:r>
                        <a:rPr lang="en-GB" sz="1800">
                          <a:effectLst/>
                        </a:rPr>
                        <a:t>Purple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48971" marR="48971" marT="0" marB="0"/>
                </a:tc>
                <a:tc>
                  <a:txBody>
                    <a:bodyPr/>
                    <a:lstStyle/>
                    <a:p>
                      <a:pPr>
                        <a:lnSpc>
                          <a:spcPct val="107000"/>
                        </a:lnSpc>
                        <a:spcAft>
                          <a:spcPts val="800"/>
                        </a:spcAft>
                      </a:pPr>
                      <a:r>
                        <a:rPr lang="en-GB" sz="1800">
                          <a:effectLst/>
                        </a:rPr>
                        <a:t>Orange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48971" marR="48971" marT="0" marB="0"/>
                </a:tc>
                <a:tc>
                  <a:txBody>
                    <a:bodyPr/>
                    <a:lstStyle/>
                    <a:p>
                      <a:pPr>
                        <a:lnSpc>
                          <a:spcPct val="107000"/>
                        </a:lnSpc>
                        <a:spcAft>
                          <a:spcPts val="800"/>
                        </a:spcAft>
                      </a:pPr>
                      <a:r>
                        <a:rPr lang="en-GB" sz="1400" dirty="0">
                          <a:effectLst/>
                        </a:rPr>
                        <a:t>5/6</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971" marR="48971" marT="0" marB="0"/>
                </a:tc>
                <a:extLst>
                  <a:ext uri="{0D108BD9-81ED-4DB2-BD59-A6C34878D82A}">
                    <a16:rowId xmlns:a16="http://schemas.microsoft.com/office/drawing/2014/main" val="1047904606"/>
                  </a:ext>
                </a:extLst>
              </a:tr>
              <a:tr h="303311">
                <a:tc>
                  <a:txBody>
                    <a:bodyPr/>
                    <a:lstStyle/>
                    <a:p>
                      <a:pPr>
                        <a:lnSpc>
                          <a:spcPct val="107000"/>
                        </a:lnSpc>
                        <a:spcAft>
                          <a:spcPts val="800"/>
                        </a:spcAft>
                      </a:pPr>
                      <a:r>
                        <a:rPr lang="en-GB" sz="1800">
                          <a:effectLst/>
                        </a:rPr>
                        <a:t>Gold</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48971" marR="48971" marT="0" marB="0"/>
                </a:tc>
                <a:tc>
                  <a:txBody>
                    <a:bodyPr/>
                    <a:lstStyle/>
                    <a:p>
                      <a:pPr>
                        <a:lnSpc>
                          <a:spcPct val="107000"/>
                        </a:lnSpc>
                        <a:spcAft>
                          <a:spcPts val="800"/>
                        </a:spcAft>
                      </a:pPr>
                      <a:r>
                        <a:rPr lang="en-GB" sz="1800">
                          <a:effectLst/>
                        </a:rPr>
                        <a:t>Black</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48971" marR="48971" marT="0" marB="0"/>
                </a:tc>
                <a:tc>
                  <a:txBody>
                    <a:bodyPr/>
                    <a:lstStyle/>
                    <a:p>
                      <a:pPr>
                        <a:lnSpc>
                          <a:spcPct val="107000"/>
                        </a:lnSpc>
                        <a:spcAft>
                          <a:spcPts val="800"/>
                        </a:spcAft>
                      </a:pPr>
                      <a:r>
                        <a:rPr lang="en-GB" sz="1400" dirty="0">
                          <a:effectLst/>
                        </a:rPr>
                        <a:t> 6</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971" marR="48971" marT="0" marB="0"/>
                </a:tc>
                <a:extLst>
                  <a:ext uri="{0D108BD9-81ED-4DB2-BD59-A6C34878D82A}">
                    <a16:rowId xmlns:a16="http://schemas.microsoft.com/office/drawing/2014/main" val="1626742217"/>
                  </a:ext>
                </a:extLst>
              </a:tr>
              <a:tr h="303311">
                <a:tc>
                  <a:txBody>
                    <a:bodyPr/>
                    <a:lstStyle/>
                    <a:p>
                      <a:pPr>
                        <a:lnSpc>
                          <a:spcPct val="107000"/>
                        </a:lnSpc>
                        <a:spcAft>
                          <a:spcPts val="800"/>
                        </a:spcAft>
                      </a:pPr>
                      <a:r>
                        <a:rPr lang="en-GB" sz="1800">
                          <a:effectLst/>
                        </a:rPr>
                        <a:t>White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48971" marR="48971" marT="0" marB="0"/>
                </a:tc>
                <a:tc>
                  <a:txBody>
                    <a:bodyPr/>
                    <a:lstStyle/>
                    <a:p>
                      <a:pPr>
                        <a:lnSpc>
                          <a:spcPct val="107000"/>
                        </a:lnSpc>
                        <a:spcAft>
                          <a:spcPts val="800"/>
                        </a:spcAft>
                      </a:pPr>
                      <a:r>
                        <a:rPr lang="en-GB" sz="1800">
                          <a:effectLst/>
                        </a:rPr>
                        <a:t>Cream</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48971" marR="48971" marT="0" marB="0"/>
                </a:tc>
                <a:tc>
                  <a:txBody>
                    <a:bodyPr/>
                    <a:lstStyle/>
                    <a:p>
                      <a:pPr>
                        <a:lnSpc>
                          <a:spcPct val="107000"/>
                        </a:lnSpc>
                        <a:spcAft>
                          <a:spcPts val="800"/>
                        </a:spcAft>
                      </a:pPr>
                      <a:r>
                        <a:rPr lang="en-GB" sz="14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8971" marR="48971" marT="0" marB="0"/>
                </a:tc>
                <a:extLst>
                  <a:ext uri="{0D108BD9-81ED-4DB2-BD59-A6C34878D82A}">
                    <a16:rowId xmlns:a16="http://schemas.microsoft.com/office/drawing/2014/main" val="1032479993"/>
                  </a:ext>
                </a:extLst>
              </a:tr>
              <a:tr h="303311">
                <a:tc>
                  <a:txBody>
                    <a:bodyPr/>
                    <a:lstStyle/>
                    <a:p>
                      <a:pPr>
                        <a:lnSpc>
                          <a:spcPct val="107000"/>
                        </a:lnSpc>
                        <a:spcAft>
                          <a:spcPts val="800"/>
                        </a:spcAft>
                      </a:pPr>
                      <a:r>
                        <a:rPr lang="en-GB" sz="1800">
                          <a:effectLst/>
                        </a:rPr>
                        <a:t>Lime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48971" marR="48971" marT="0" marB="0"/>
                </a:tc>
                <a:tc>
                  <a:txBody>
                    <a:bodyPr/>
                    <a:lstStyle/>
                    <a:p>
                      <a:pPr>
                        <a:lnSpc>
                          <a:spcPct val="107000"/>
                        </a:lnSpc>
                        <a:spcAft>
                          <a:spcPts val="800"/>
                        </a:spcAft>
                      </a:pPr>
                      <a:r>
                        <a:rPr lang="en-GB" sz="1800">
                          <a:effectLst/>
                        </a:rPr>
                        <a:t>Purple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48971" marR="48971" marT="0" marB="0"/>
                </a:tc>
                <a:tc>
                  <a:txBody>
                    <a:bodyPr/>
                    <a:lstStyle/>
                    <a:p>
                      <a:pPr>
                        <a:lnSpc>
                          <a:spcPct val="107000"/>
                        </a:lnSpc>
                        <a:spcAft>
                          <a:spcPts val="800"/>
                        </a:spcAft>
                      </a:pPr>
                      <a:r>
                        <a:rPr lang="en-GB" sz="14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8971" marR="48971" marT="0" marB="0"/>
                </a:tc>
                <a:extLst>
                  <a:ext uri="{0D108BD9-81ED-4DB2-BD59-A6C34878D82A}">
                    <a16:rowId xmlns:a16="http://schemas.microsoft.com/office/drawing/2014/main" val="3582614304"/>
                  </a:ext>
                </a:extLst>
              </a:tr>
              <a:tr h="303311">
                <a:tc>
                  <a:txBody>
                    <a:bodyPr/>
                    <a:lstStyle/>
                    <a:p>
                      <a:pPr>
                        <a:lnSpc>
                          <a:spcPct val="107000"/>
                        </a:lnSpc>
                        <a:spcAft>
                          <a:spcPts val="800"/>
                        </a:spcAft>
                      </a:pPr>
                      <a:r>
                        <a:rPr lang="en-GB" sz="1800">
                          <a:effectLst/>
                        </a:rPr>
                        <a:t>Brown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48971" marR="48971" marT="0" marB="0"/>
                </a:tc>
                <a:tc>
                  <a:txBody>
                    <a:bodyPr/>
                    <a:lstStyle/>
                    <a:p>
                      <a:pPr>
                        <a:lnSpc>
                          <a:spcPct val="107000"/>
                        </a:lnSpc>
                        <a:spcAft>
                          <a:spcPts val="800"/>
                        </a:spcAft>
                      </a:pPr>
                      <a:r>
                        <a:rPr lang="en-GB" sz="1800">
                          <a:effectLst/>
                        </a:rPr>
                        <a:t>Light Blue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48971" marR="48971" marT="0" marB="0"/>
                </a:tc>
                <a:tc>
                  <a:txBody>
                    <a:bodyPr/>
                    <a:lstStyle/>
                    <a:p>
                      <a:pPr>
                        <a:lnSpc>
                          <a:spcPct val="107000"/>
                        </a:lnSpc>
                        <a:spcAft>
                          <a:spcPts val="800"/>
                        </a:spcAft>
                      </a:pPr>
                      <a:r>
                        <a:rPr lang="en-GB" sz="14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8971" marR="48971" marT="0" marB="0"/>
                </a:tc>
                <a:extLst>
                  <a:ext uri="{0D108BD9-81ED-4DB2-BD59-A6C34878D82A}">
                    <a16:rowId xmlns:a16="http://schemas.microsoft.com/office/drawing/2014/main" val="778901368"/>
                  </a:ext>
                </a:extLst>
              </a:tr>
              <a:tr h="622427">
                <a:tc>
                  <a:txBody>
                    <a:bodyPr/>
                    <a:lstStyle/>
                    <a:p>
                      <a:pPr>
                        <a:lnSpc>
                          <a:spcPct val="107000"/>
                        </a:lnSpc>
                        <a:spcAft>
                          <a:spcPts val="800"/>
                        </a:spcAft>
                      </a:pPr>
                      <a:r>
                        <a:rPr lang="en-GB" sz="1800">
                          <a:effectLst/>
                        </a:rPr>
                        <a:t>Grey/Dark Blue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48971" marR="48971" marT="0" marB="0"/>
                </a:tc>
                <a:tc>
                  <a:txBody>
                    <a:bodyPr/>
                    <a:lstStyle/>
                    <a:p>
                      <a:pPr>
                        <a:lnSpc>
                          <a:spcPct val="107000"/>
                        </a:lnSpc>
                        <a:spcAft>
                          <a:spcPts val="800"/>
                        </a:spcAft>
                      </a:pPr>
                      <a:r>
                        <a:rPr lang="en-GB" sz="1800" dirty="0">
                          <a:effectLst/>
                        </a:rPr>
                        <a:t>Free Reader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8971" marR="48971" marT="0" marB="0"/>
                </a:tc>
                <a:tc>
                  <a:txBody>
                    <a:bodyPr/>
                    <a:lstStyle/>
                    <a:p>
                      <a:pPr>
                        <a:lnSpc>
                          <a:spcPct val="107000"/>
                        </a:lnSpc>
                        <a:spcAft>
                          <a:spcPts val="800"/>
                        </a:spcAft>
                      </a:pPr>
                      <a:r>
                        <a:rPr lang="en-GB" sz="14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971" marR="48971" marT="0" marB="0"/>
                </a:tc>
                <a:extLst>
                  <a:ext uri="{0D108BD9-81ED-4DB2-BD59-A6C34878D82A}">
                    <a16:rowId xmlns:a16="http://schemas.microsoft.com/office/drawing/2014/main" val="646052716"/>
                  </a:ext>
                </a:extLst>
              </a:tr>
            </a:tbl>
          </a:graphicData>
        </a:graphic>
      </p:graphicFrame>
      <p:sp>
        <p:nvSpPr>
          <p:cNvPr id="10" name="Rectangle 4">
            <a:extLst>
              <a:ext uri="{FF2B5EF4-FFF2-40B4-BE49-F238E27FC236}">
                <a16:creationId xmlns:a16="http://schemas.microsoft.com/office/drawing/2014/main" id="{AFE99178-E73D-7BC0-EE7A-3254E2331365}"/>
              </a:ext>
            </a:extLst>
          </p:cNvPr>
          <p:cNvSpPr>
            <a:spLocks noChangeArrowheads="1"/>
          </p:cNvSpPr>
          <p:nvPr/>
        </p:nvSpPr>
        <p:spPr bwMode="auto">
          <a:xfrm>
            <a:off x="-2413187" y="284176"/>
            <a:ext cx="1756431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GB" altLang="en-US" sz="1600" b="0" i="1"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(Jane Brown)</a:t>
            </a: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2049" name="Picture 4">
            <a:extLst>
              <a:ext uri="{FF2B5EF4-FFF2-40B4-BE49-F238E27FC236}">
                <a16:creationId xmlns:a16="http://schemas.microsoft.com/office/drawing/2014/main" id="{2476ED1B-C421-8B29-2364-E357FF8548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2258" y="6195546"/>
            <a:ext cx="2019300" cy="59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665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3FA5A-33A5-D9EB-0161-4C51ECE94CA5}"/>
              </a:ext>
            </a:extLst>
          </p:cNvPr>
          <p:cNvSpPr>
            <a:spLocks noGrp="1"/>
          </p:cNvSpPr>
          <p:nvPr>
            <p:ph type="title"/>
          </p:nvPr>
        </p:nvSpPr>
        <p:spPr>
          <a:xfrm>
            <a:off x="737719" y="350867"/>
            <a:ext cx="8596668" cy="1320800"/>
          </a:xfrm>
        </p:spPr>
        <p:txBody>
          <a:bodyPr>
            <a:normAutofit/>
          </a:bodyPr>
          <a:lstStyle/>
          <a:p>
            <a:r>
              <a:rPr lang="en-GB" sz="5400" dirty="0">
                <a:solidFill>
                  <a:srgbClr val="0070C0"/>
                </a:solidFill>
                <a:latin typeface="Cavolini" panose="03000502040302020204" pitchFamily="66" charset="0"/>
                <a:cs typeface="Cavolini" panose="03000502040302020204" pitchFamily="66" charset="0"/>
              </a:rPr>
              <a:t>Reading Codes </a:t>
            </a:r>
          </a:p>
        </p:txBody>
      </p:sp>
      <p:sp>
        <p:nvSpPr>
          <p:cNvPr id="3" name="Content Placeholder 2">
            <a:extLst>
              <a:ext uri="{FF2B5EF4-FFF2-40B4-BE49-F238E27FC236}">
                <a16:creationId xmlns:a16="http://schemas.microsoft.com/office/drawing/2014/main" id="{974ED3F6-268A-35E2-8DA9-90181A54AF88}"/>
              </a:ext>
            </a:extLst>
          </p:cNvPr>
          <p:cNvSpPr>
            <a:spLocks noGrp="1"/>
          </p:cNvSpPr>
          <p:nvPr>
            <p:ph idx="1"/>
          </p:nvPr>
        </p:nvSpPr>
        <p:spPr>
          <a:xfrm>
            <a:off x="668708" y="1565366"/>
            <a:ext cx="8596668" cy="3880773"/>
          </a:xfrm>
        </p:spPr>
        <p:txBody>
          <a:bodyPr/>
          <a:lstStyle/>
          <a:p>
            <a:pPr marL="0" indent="0">
              <a:buNone/>
            </a:pPr>
            <a:r>
              <a:rPr lang="en-GB" dirty="0"/>
              <a:t>      </a:t>
            </a:r>
          </a:p>
        </p:txBody>
      </p:sp>
      <p:graphicFrame>
        <p:nvGraphicFramePr>
          <p:cNvPr id="4" name="Table 4">
            <a:extLst>
              <a:ext uri="{FF2B5EF4-FFF2-40B4-BE49-F238E27FC236}">
                <a16:creationId xmlns:a16="http://schemas.microsoft.com/office/drawing/2014/main" id="{F186C6F5-B002-6D9A-35ED-1A7F466B0FC6}"/>
              </a:ext>
            </a:extLst>
          </p:cNvPr>
          <p:cNvGraphicFramePr>
            <a:graphicFrameLocks noGrp="1"/>
          </p:cNvGraphicFramePr>
          <p:nvPr>
            <p:extLst>
              <p:ext uri="{D42A27DB-BD31-4B8C-83A1-F6EECF244321}">
                <p14:modId xmlns:p14="http://schemas.microsoft.com/office/powerpoint/2010/main" val="4145300261"/>
              </p:ext>
            </p:extLst>
          </p:nvPr>
        </p:nvGraphicFramePr>
        <p:xfrm>
          <a:off x="294290" y="2033751"/>
          <a:ext cx="11603420" cy="4003389"/>
        </p:xfrm>
        <a:graphic>
          <a:graphicData uri="http://schemas.openxmlformats.org/drawingml/2006/table">
            <a:tbl>
              <a:tblPr firstRow="1" bandRow="1">
                <a:tableStyleId>{5940675A-B579-460E-94D1-54222C63F5DA}</a:tableStyleId>
              </a:tblPr>
              <a:tblGrid>
                <a:gridCol w="1247866">
                  <a:extLst>
                    <a:ext uri="{9D8B030D-6E8A-4147-A177-3AD203B41FA5}">
                      <a16:colId xmlns:a16="http://schemas.microsoft.com/office/drawing/2014/main" val="1401066157"/>
                    </a:ext>
                  </a:extLst>
                </a:gridCol>
                <a:gridCol w="10355554">
                  <a:extLst>
                    <a:ext uri="{9D8B030D-6E8A-4147-A177-3AD203B41FA5}">
                      <a16:colId xmlns:a16="http://schemas.microsoft.com/office/drawing/2014/main" val="2197512968"/>
                    </a:ext>
                  </a:extLst>
                </a:gridCol>
              </a:tblGrid>
              <a:tr h="988701">
                <a:tc>
                  <a:txBody>
                    <a:bodyPr/>
                    <a:lstStyle/>
                    <a:p>
                      <a:pPr algn="ctr"/>
                      <a:r>
                        <a:rPr lang="en-GB" sz="3200" dirty="0"/>
                        <a:t>I</a:t>
                      </a:r>
                    </a:p>
                  </a:txBody>
                  <a:tcPr/>
                </a:tc>
                <a:tc>
                  <a:txBody>
                    <a:bodyPr/>
                    <a:lstStyle/>
                    <a:p>
                      <a:r>
                        <a:rPr lang="en-GB" dirty="0"/>
                        <a:t>I can read this by myself</a:t>
                      </a:r>
                    </a:p>
                  </a:txBody>
                  <a:tcPr/>
                </a:tc>
                <a:extLst>
                  <a:ext uri="{0D108BD9-81ED-4DB2-BD59-A6C34878D82A}">
                    <a16:rowId xmlns:a16="http://schemas.microsoft.com/office/drawing/2014/main" val="3764317085"/>
                  </a:ext>
                </a:extLst>
              </a:tr>
              <a:tr h="753672">
                <a:tc>
                  <a:txBody>
                    <a:bodyPr/>
                    <a:lstStyle/>
                    <a:p>
                      <a:pPr algn="ctr"/>
                      <a:r>
                        <a:rPr lang="en-GB" sz="3200" dirty="0"/>
                        <a:t>U</a:t>
                      </a:r>
                    </a:p>
                  </a:txBody>
                  <a:tcPr/>
                </a:tc>
                <a:tc>
                  <a:txBody>
                    <a:bodyPr/>
                    <a:lstStyle/>
                    <a:p>
                      <a:r>
                        <a:rPr lang="en-GB" dirty="0"/>
                        <a:t>Please ask me questions so that you know I have understood what I have been reading about</a:t>
                      </a:r>
                    </a:p>
                  </a:txBody>
                  <a:tcPr/>
                </a:tc>
                <a:extLst>
                  <a:ext uri="{0D108BD9-81ED-4DB2-BD59-A6C34878D82A}">
                    <a16:rowId xmlns:a16="http://schemas.microsoft.com/office/drawing/2014/main" val="3246050976"/>
                  </a:ext>
                </a:extLst>
              </a:tr>
              <a:tr h="753672">
                <a:tc>
                  <a:txBody>
                    <a:bodyPr/>
                    <a:lstStyle/>
                    <a:p>
                      <a:pPr algn="ctr"/>
                      <a:r>
                        <a:rPr lang="en-GB" sz="3200" dirty="0"/>
                        <a:t>S</a:t>
                      </a:r>
                    </a:p>
                  </a:txBody>
                  <a:tcPr/>
                </a:tc>
                <a:tc>
                  <a:txBody>
                    <a:bodyPr/>
                    <a:lstStyle/>
                    <a:p>
                      <a:r>
                        <a:rPr lang="en-GB" dirty="0"/>
                        <a:t>Please help me to sound words out in this book</a:t>
                      </a:r>
                    </a:p>
                  </a:txBody>
                  <a:tcPr/>
                </a:tc>
                <a:extLst>
                  <a:ext uri="{0D108BD9-81ED-4DB2-BD59-A6C34878D82A}">
                    <a16:rowId xmlns:a16="http://schemas.microsoft.com/office/drawing/2014/main" val="1226421598"/>
                  </a:ext>
                </a:extLst>
              </a:tr>
              <a:tr h="753672">
                <a:tc>
                  <a:txBody>
                    <a:bodyPr/>
                    <a:lstStyle/>
                    <a:p>
                      <a:pPr algn="ctr"/>
                      <a:r>
                        <a:rPr lang="en-GB" sz="3200" dirty="0"/>
                        <a:t>T</a:t>
                      </a:r>
                    </a:p>
                  </a:txBody>
                  <a:tcPr/>
                </a:tc>
                <a:tc>
                  <a:txBody>
                    <a:bodyPr/>
                    <a:lstStyle/>
                    <a:p>
                      <a:r>
                        <a:rPr lang="en-GB" dirty="0"/>
                        <a:t>Please read this book to me</a:t>
                      </a:r>
                    </a:p>
                  </a:txBody>
                  <a:tcPr/>
                </a:tc>
                <a:extLst>
                  <a:ext uri="{0D108BD9-81ED-4DB2-BD59-A6C34878D82A}">
                    <a16:rowId xmlns:a16="http://schemas.microsoft.com/office/drawing/2014/main" val="1981610935"/>
                  </a:ext>
                </a:extLst>
              </a:tr>
              <a:tr h="753672">
                <a:tc>
                  <a:txBody>
                    <a:bodyPr/>
                    <a:lstStyle/>
                    <a:p>
                      <a:pPr algn="ctr"/>
                      <a:r>
                        <a:rPr lang="en-GB" sz="3200" dirty="0"/>
                        <a:t>D</a:t>
                      </a:r>
                    </a:p>
                  </a:txBody>
                  <a:tcPr/>
                </a:tc>
                <a:tc>
                  <a:txBody>
                    <a:bodyPr/>
                    <a:lstStyle/>
                    <a:p>
                      <a:r>
                        <a:rPr lang="en-GB" dirty="0"/>
                        <a:t>Please ask me questions to be a detective and work out more difficult questions</a:t>
                      </a:r>
                    </a:p>
                  </a:txBody>
                  <a:tcPr/>
                </a:tc>
                <a:extLst>
                  <a:ext uri="{0D108BD9-81ED-4DB2-BD59-A6C34878D82A}">
                    <a16:rowId xmlns:a16="http://schemas.microsoft.com/office/drawing/2014/main" val="2603023699"/>
                  </a:ext>
                </a:extLst>
              </a:tr>
            </a:tbl>
          </a:graphicData>
        </a:graphic>
      </p:graphicFrame>
      <p:pic>
        <p:nvPicPr>
          <p:cNvPr id="5" name="Content Placeholder 3">
            <a:extLst>
              <a:ext uri="{FF2B5EF4-FFF2-40B4-BE49-F238E27FC236}">
                <a16:creationId xmlns:a16="http://schemas.microsoft.com/office/drawing/2014/main" id="{E3F17991-4AAB-3461-FACF-D9619293EA13}"/>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9871496" y="6193989"/>
            <a:ext cx="2320504" cy="623071"/>
          </a:xfrm>
          <a:prstGeom prst="rect">
            <a:avLst/>
          </a:prstGeom>
          <a:noFill/>
        </p:spPr>
      </p:pic>
      <p:pic>
        <p:nvPicPr>
          <p:cNvPr id="6" name="Picture 5" descr="A group of boys reading books&#10;&#10;Description automatically generated with low confidence">
            <a:extLst>
              <a:ext uri="{FF2B5EF4-FFF2-40B4-BE49-F238E27FC236}">
                <a16:creationId xmlns:a16="http://schemas.microsoft.com/office/drawing/2014/main" id="{8BE74225-4C20-CCED-E56D-E1909CA71C8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697755" y="206159"/>
            <a:ext cx="3268966" cy="2113931"/>
          </a:xfrm>
          <a:prstGeom prst="rect">
            <a:avLst/>
          </a:prstGeom>
        </p:spPr>
      </p:pic>
    </p:spTree>
    <p:extLst>
      <p:ext uri="{BB962C8B-B14F-4D97-AF65-F5344CB8AC3E}">
        <p14:creationId xmlns:p14="http://schemas.microsoft.com/office/powerpoint/2010/main" val="1587650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erson reading a book&#10;&#10;Description automatically generated">
            <a:extLst>
              <a:ext uri="{FF2B5EF4-FFF2-40B4-BE49-F238E27FC236}">
                <a16:creationId xmlns:a16="http://schemas.microsoft.com/office/drawing/2014/main" id="{B3070854-C3E9-0EA3-8498-CB13AAFB528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3470" r="-1" b="-1"/>
          <a:stretch/>
        </p:blipFill>
        <p:spPr>
          <a:xfrm>
            <a:off x="6163701" y="8467"/>
            <a:ext cx="6297090" cy="6858000"/>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255C1C97-CDF7-36E6-F03C-50FDAF63CD7A}"/>
              </a:ext>
            </a:extLst>
          </p:cNvPr>
          <p:cNvSpPr>
            <a:spLocks noGrp="1"/>
          </p:cNvSpPr>
          <p:nvPr>
            <p:ph type="title"/>
          </p:nvPr>
        </p:nvSpPr>
        <p:spPr>
          <a:xfrm>
            <a:off x="196948" y="609600"/>
            <a:ext cx="7666892" cy="1320800"/>
          </a:xfrm>
        </p:spPr>
        <p:txBody>
          <a:bodyPr>
            <a:noAutofit/>
          </a:bodyPr>
          <a:lstStyle/>
          <a:p>
            <a:r>
              <a:rPr lang="en-GB" sz="4400" dirty="0">
                <a:solidFill>
                  <a:srgbClr val="0070C0"/>
                </a:solidFill>
                <a:latin typeface="Cavolini" panose="03000502040302020204" pitchFamily="66" charset="0"/>
                <a:cs typeface="Cavolini" panose="03000502040302020204" pitchFamily="66" charset="0"/>
              </a:rPr>
              <a:t>Independent Reading</a:t>
            </a:r>
            <a:endParaRPr lang="en-GB" sz="4400" dirty="0">
              <a:solidFill>
                <a:srgbClr val="0070C0"/>
              </a:solidFill>
            </a:endParaRPr>
          </a:p>
        </p:txBody>
      </p:sp>
      <p:sp>
        <p:nvSpPr>
          <p:cNvPr id="3" name="Content Placeholder 2">
            <a:extLst>
              <a:ext uri="{FF2B5EF4-FFF2-40B4-BE49-F238E27FC236}">
                <a16:creationId xmlns:a16="http://schemas.microsoft.com/office/drawing/2014/main" id="{151A7E6D-54FE-E0D9-765F-3F41A01DF96A}"/>
              </a:ext>
            </a:extLst>
          </p:cNvPr>
          <p:cNvSpPr>
            <a:spLocks noGrp="1"/>
          </p:cNvSpPr>
          <p:nvPr>
            <p:ph idx="1"/>
          </p:nvPr>
        </p:nvSpPr>
        <p:spPr>
          <a:xfrm>
            <a:off x="193774" y="1930400"/>
            <a:ext cx="7121426" cy="4470399"/>
          </a:xfrm>
        </p:spPr>
        <p:txBody>
          <a:bodyPr>
            <a:normAutofit fontScale="92500"/>
          </a:bodyPr>
          <a:lstStyle/>
          <a:p>
            <a:endParaRPr lang="en-GB" dirty="0"/>
          </a:p>
          <a:p>
            <a:r>
              <a:rPr lang="en-GB" sz="2800" dirty="0">
                <a:latin typeface="Cavolini" panose="03000502040302020204" pitchFamily="66" charset="0"/>
                <a:cs typeface="Cavolini" panose="03000502040302020204" pitchFamily="66" charset="0"/>
              </a:rPr>
              <a:t>A high level skill</a:t>
            </a:r>
          </a:p>
          <a:p>
            <a:r>
              <a:rPr lang="en-GB" sz="2800" dirty="0">
                <a:latin typeface="Cavolini" panose="03000502040302020204" pitchFamily="66" charset="0"/>
                <a:cs typeface="Cavolini" panose="03000502040302020204" pitchFamily="66" charset="0"/>
              </a:rPr>
              <a:t>It means reading </a:t>
            </a:r>
            <a:r>
              <a:rPr lang="en-GB" sz="2800" b="1" dirty="0">
                <a:latin typeface="Cavolini" panose="03000502040302020204" pitchFamily="66" charset="0"/>
                <a:cs typeface="Cavolini" panose="03000502040302020204" pitchFamily="66" charset="0"/>
              </a:rPr>
              <a:t>and </a:t>
            </a:r>
            <a:r>
              <a:rPr lang="en-GB" sz="2800" dirty="0">
                <a:latin typeface="Cavolini" panose="03000502040302020204" pitchFamily="66" charset="0"/>
                <a:cs typeface="Cavolini" panose="03000502040302020204" pitchFamily="66" charset="0"/>
              </a:rPr>
              <a:t>understanding </a:t>
            </a:r>
          </a:p>
          <a:p>
            <a:r>
              <a:rPr lang="en-GB" sz="2800" dirty="0">
                <a:latin typeface="Cavolini" panose="03000502040302020204" pitchFamily="66" charset="0"/>
                <a:cs typeface="Cavolini" panose="03000502040302020204" pitchFamily="66" charset="0"/>
              </a:rPr>
              <a:t>Our students should only read completely independently if they have acquired this skill</a:t>
            </a:r>
          </a:p>
          <a:p>
            <a:r>
              <a:rPr lang="en-GB" sz="2800" dirty="0">
                <a:latin typeface="Cavolini" panose="03000502040302020204" pitchFamily="66" charset="0"/>
                <a:cs typeface="Cavolini" panose="03000502040302020204" pitchFamily="66" charset="0"/>
              </a:rPr>
              <a:t>Occasionally a student may choose a book that is at a much lower level to enable them to do this</a:t>
            </a:r>
          </a:p>
        </p:txBody>
      </p:sp>
      <p:cxnSp>
        <p:nvCxnSpPr>
          <p:cNvPr id="11" name="Straight Connector 10">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7" name="Picture 6">
            <a:extLst>
              <a:ext uri="{FF2B5EF4-FFF2-40B4-BE49-F238E27FC236}">
                <a16:creationId xmlns:a16="http://schemas.microsoft.com/office/drawing/2014/main" id="{60AE9356-DE7D-372A-376F-D45FB1E73FD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406768" y="6206919"/>
            <a:ext cx="2765921" cy="651081"/>
          </a:xfrm>
          <a:prstGeom prst="rect">
            <a:avLst/>
          </a:prstGeom>
          <a:noFill/>
        </p:spPr>
      </p:pic>
    </p:spTree>
    <p:extLst>
      <p:ext uri="{BB962C8B-B14F-4D97-AF65-F5344CB8AC3E}">
        <p14:creationId xmlns:p14="http://schemas.microsoft.com/office/powerpoint/2010/main" val="3173758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BCD23-C593-0C19-8C94-50AD86908D62}"/>
              </a:ext>
            </a:extLst>
          </p:cNvPr>
          <p:cNvSpPr>
            <a:spLocks noGrp="1"/>
          </p:cNvSpPr>
          <p:nvPr>
            <p:ph type="title"/>
          </p:nvPr>
        </p:nvSpPr>
        <p:spPr>
          <a:xfrm>
            <a:off x="379757" y="257908"/>
            <a:ext cx="9409201" cy="1320800"/>
          </a:xfrm>
        </p:spPr>
        <p:txBody>
          <a:bodyPr>
            <a:noAutofit/>
          </a:bodyPr>
          <a:lstStyle/>
          <a:p>
            <a:r>
              <a:rPr lang="en-GB" sz="4400" dirty="0">
                <a:solidFill>
                  <a:srgbClr val="0070C0"/>
                </a:solidFill>
                <a:latin typeface="Cavolini" panose="03000502040302020204" pitchFamily="66" charset="0"/>
                <a:cs typeface="Cavolini" panose="03000502040302020204" pitchFamily="66" charset="0"/>
              </a:rPr>
              <a:t>Understanding their Reading</a:t>
            </a:r>
          </a:p>
        </p:txBody>
      </p:sp>
      <p:sp>
        <p:nvSpPr>
          <p:cNvPr id="3" name="Content Placeholder 2">
            <a:extLst>
              <a:ext uri="{FF2B5EF4-FFF2-40B4-BE49-F238E27FC236}">
                <a16:creationId xmlns:a16="http://schemas.microsoft.com/office/drawing/2014/main" id="{0C1FBA71-7F8F-B90B-6E79-1C38872073FB}"/>
              </a:ext>
            </a:extLst>
          </p:cNvPr>
          <p:cNvSpPr>
            <a:spLocks noGrp="1"/>
          </p:cNvSpPr>
          <p:nvPr>
            <p:ph idx="1"/>
          </p:nvPr>
        </p:nvSpPr>
        <p:spPr>
          <a:xfrm>
            <a:off x="268065" y="1015493"/>
            <a:ext cx="11014224" cy="3009946"/>
          </a:xfrm>
        </p:spPr>
        <p:txBody>
          <a:bodyPr/>
          <a:lstStyle/>
          <a:p>
            <a:r>
              <a:rPr lang="en-GB" dirty="0">
                <a:latin typeface="Cavolini" panose="03000502040302020204" pitchFamily="66" charset="0"/>
                <a:cs typeface="Cavolini" panose="03000502040302020204" pitchFamily="66" charset="0"/>
              </a:rPr>
              <a:t>There is no point reading unless you understand it!</a:t>
            </a:r>
          </a:p>
          <a:p>
            <a:r>
              <a:rPr lang="en-GB" dirty="0">
                <a:latin typeface="Cavolini" panose="03000502040302020204" pitchFamily="66" charset="0"/>
                <a:cs typeface="Cavolini" panose="03000502040302020204" pitchFamily="66" charset="0"/>
              </a:rPr>
              <a:t>To show understanding we </a:t>
            </a:r>
            <a:r>
              <a:rPr lang="en-GB" b="1" dirty="0">
                <a:latin typeface="Cavolini" panose="03000502040302020204" pitchFamily="66" charset="0"/>
                <a:cs typeface="Cavolini" panose="03000502040302020204" pitchFamily="66" charset="0"/>
              </a:rPr>
              <a:t>must</a:t>
            </a:r>
            <a:r>
              <a:rPr lang="en-GB" dirty="0">
                <a:latin typeface="Cavolini" panose="03000502040302020204" pitchFamily="66" charset="0"/>
                <a:cs typeface="Cavolini" panose="03000502040302020204" pitchFamily="66" charset="0"/>
              </a:rPr>
              <a:t> ask questions:</a:t>
            </a:r>
          </a:p>
          <a:p>
            <a:pPr marL="0" indent="0">
              <a:buNone/>
            </a:pPr>
            <a:r>
              <a:rPr lang="en-GB" dirty="0">
                <a:latin typeface="Cavolini" panose="03000502040302020204" pitchFamily="66" charset="0"/>
                <a:cs typeface="Cavolini" panose="03000502040302020204" pitchFamily="66" charset="0"/>
              </a:rPr>
              <a:t> What questions could we ask about this page?</a:t>
            </a:r>
          </a:p>
          <a:p>
            <a:pPr marL="0" indent="0">
              <a:buNone/>
            </a:pPr>
            <a:endParaRPr lang="en-GB" dirty="0"/>
          </a:p>
          <a:p>
            <a:pPr marL="0" indent="0">
              <a:buNone/>
            </a:pPr>
            <a:endParaRPr lang="en-GB" dirty="0"/>
          </a:p>
        </p:txBody>
      </p:sp>
      <p:pic>
        <p:nvPicPr>
          <p:cNvPr id="1026" name="Picture 2" descr="Image preview">
            <a:extLst>
              <a:ext uri="{FF2B5EF4-FFF2-40B4-BE49-F238E27FC236}">
                <a16:creationId xmlns:a16="http://schemas.microsoft.com/office/drawing/2014/main" id="{7A8F3582-CE14-EBC9-CF51-B174A48AAE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824185" y="350425"/>
            <a:ext cx="5050302" cy="887924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A984A09-8857-A35E-DF3A-9DD6CA2D29C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788958" y="6231988"/>
            <a:ext cx="2403042" cy="626012"/>
          </a:xfrm>
          <a:prstGeom prst="rect">
            <a:avLst/>
          </a:prstGeom>
          <a:noFill/>
        </p:spPr>
      </p:pic>
    </p:spTree>
    <p:extLst>
      <p:ext uri="{BB962C8B-B14F-4D97-AF65-F5344CB8AC3E}">
        <p14:creationId xmlns:p14="http://schemas.microsoft.com/office/powerpoint/2010/main" val="3305149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 name="Straight Connector 12">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4" name="Rectangle 23">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7" name="Straight Connector 26">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8"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7" name="Rectangle 36">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2">
            <a:extLst>
              <a:ext uri="{FF2B5EF4-FFF2-40B4-BE49-F238E27FC236}">
                <a16:creationId xmlns:a16="http://schemas.microsoft.com/office/drawing/2014/main" id="{DCD5AD19-8491-C878-713E-18172E8D0477}"/>
              </a:ext>
            </a:extLst>
          </p:cNvPr>
          <p:cNvGraphicFramePr>
            <a:graphicFrameLocks noGrp="1"/>
          </p:cNvGraphicFramePr>
          <p:nvPr>
            <p:ph idx="1"/>
            <p:extLst>
              <p:ext uri="{D42A27DB-BD31-4B8C-83A1-F6EECF244321}">
                <p14:modId xmlns:p14="http://schemas.microsoft.com/office/powerpoint/2010/main" val="541541254"/>
              </p:ext>
            </p:extLst>
          </p:nvPr>
        </p:nvGraphicFramePr>
        <p:xfrm>
          <a:off x="-78283" y="249588"/>
          <a:ext cx="11622060" cy="57573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2DACB7F3-B352-A64C-26F3-0967DC49F983}"/>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9889588" y="6191131"/>
            <a:ext cx="2283101" cy="666869"/>
          </a:xfrm>
          <a:prstGeom prst="rect">
            <a:avLst/>
          </a:prstGeom>
          <a:noFill/>
        </p:spPr>
      </p:pic>
      <p:sp>
        <p:nvSpPr>
          <p:cNvPr id="6" name="TextBox 5">
            <a:extLst>
              <a:ext uri="{FF2B5EF4-FFF2-40B4-BE49-F238E27FC236}">
                <a16:creationId xmlns:a16="http://schemas.microsoft.com/office/drawing/2014/main" id="{FE4310C8-C605-AF78-04FB-A99B963A12E7}"/>
              </a:ext>
            </a:extLst>
          </p:cNvPr>
          <p:cNvSpPr txBox="1"/>
          <p:nvPr/>
        </p:nvSpPr>
        <p:spPr>
          <a:xfrm>
            <a:off x="888207" y="6269778"/>
            <a:ext cx="9796943" cy="584775"/>
          </a:xfrm>
          <a:prstGeom prst="rect">
            <a:avLst/>
          </a:prstGeom>
          <a:noFill/>
        </p:spPr>
        <p:txBody>
          <a:bodyPr wrap="square" rtlCol="0">
            <a:spAutoFit/>
          </a:bodyPr>
          <a:lstStyle/>
          <a:p>
            <a:r>
              <a:rPr lang="en-GB" sz="3200" dirty="0"/>
              <a:t>For even more excitement  - use the story dice!</a:t>
            </a:r>
          </a:p>
        </p:txBody>
      </p:sp>
    </p:spTree>
    <p:extLst>
      <p:ext uri="{BB962C8B-B14F-4D97-AF65-F5344CB8AC3E}">
        <p14:creationId xmlns:p14="http://schemas.microsoft.com/office/powerpoint/2010/main" val="3520634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9C9E8-0143-F053-9941-6CC37902DDB6}"/>
              </a:ext>
            </a:extLst>
          </p:cNvPr>
          <p:cNvSpPr>
            <a:spLocks noGrp="1"/>
          </p:cNvSpPr>
          <p:nvPr>
            <p:ph type="title"/>
          </p:nvPr>
        </p:nvSpPr>
        <p:spPr/>
        <p:txBody>
          <a:bodyPr/>
          <a:lstStyle/>
          <a:p>
            <a:endParaRPr lang="en-GB"/>
          </a:p>
        </p:txBody>
      </p:sp>
      <p:pic>
        <p:nvPicPr>
          <p:cNvPr id="5122" name="Picture 2" descr="Image preview">
            <a:extLst>
              <a:ext uri="{FF2B5EF4-FFF2-40B4-BE49-F238E27FC236}">
                <a16:creationId xmlns:a16="http://schemas.microsoft.com/office/drawing/2014/main" id="{2602A735-C05A-D3EF-352E-AE215B19EF7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16200000">
            <a:off x="3081997" y="-2147799"/>
            <a:ext cx="6028006" cy="1115359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7972C53-F33A-0DA7-8750-ADF027FFF8B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788958" y="6231988"/>
            <a:ext cx="2403042" cy="626012"/>
          </a:xfrm>
          <a:prstGeom prst="rect">
            <a:avLst/>
          </a:prstGeom>
          <a:noFill/>
        </p:spPr>
      </p:pic>
    </p:spTree>
    <p:extLst>
      <p:ext uri="{BB962C8B-B14F-4D97-AF65-F5344CB8AC3E}">
        <p14:creationId xmlns:p14="http://schemas.microsoft.com/office/powerpoint/2010/main" val="1174624018"/>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plashVTI">
  <a:themeElements>
    <a:clrScheme name="AnalogousFromRegularSeedRightStep">
      <a:dk1>
        <a:srgbClr val="000000"/>
      </a:dk1>
      <a:lt1>
        <a:srgbClr val="FFFFFF"/>
      </a:lt1>
      <a:dk2>
        <a:srgbClr val="223A3D"/>
      </a:dk2>
      <a:lt2>
        <a:srgbClr val="E2E8E8"/>
      </a:lt2>
      <a:accent1>
        <a:srgbClr val="E73429"/>
      </a:accent1>
      <a:accent2>
        <a:srgbClr val="D57117"/>
      </a:accent2>
      <a:accent3>
        <a:srgbClr val="B4A420"/>
      </a:accent3>
      <a:accent4>
        <a:srgbClr val="80B113"/>
      </a:accent4>
      <a:accent5>
        <a:srgbClr val="4AB821"/>
      </a:accent5>
      <a:accent6>
        <a:srgbClr val="14BC2C"/>
      </a:accent6>
      <a:hlink>
        <a:srgbClr val="329096"/>
      </a:hlink>
      <a:folHlink>
        <a:srgbClr val="7F7F7F"/>
      </a:folHlink>
    </a:clrScheme>
    <a:fontScheme name="Custom 23">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lashVTI" id="{CD38C481-21EC-466B-953B-A1440B42712A}" vid="{D3E4813C-1D98-48C2-AF59-2D0D78E25500}"/>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4.xml><?xml version="1.0" encoding="utf-8"?>
<a:theme xmlns:a="http://schemas.openxmlformats.org/drawingml/2006/main" name="ClassicFrameVTI">
  <a:themeElements>
    <a:clrScheme name="AnalogousFromLightSeedLeftStep">
      <a:dk1>
        <a:srgbClr val="000000"/>
      </a:dk1>
      <a:lt1>
        <a:srgbClr val="FFFFFF"/>
      </a:lt1>
      <a:dk2>
        <a:srgbClr val="3B213A"/>
      </a:dk2>
      <a:lt2>
        <a:srgbClr val="E3E2E8"/>
      </a:lt2>
      <a:accent1>
        <a:srgbClr val="93A94E"/>
      </a:accent1>
      <a:accent2>
        <a:srgbClr val="B6A03C"/>
      </a:accent2>
      <a:accent3>
        <a:srgbClr val="EA8946"/>
      </a:accent3>
      <a:accent4>
        <a:srgbClr val="EB4E4F"/>
      </a:accent4>
      <a:accent5>
        <a:srgbClr val="EE6EA5"/>
      </a:accent5>
      <a:accent6>
        <a:srgbClr val="EB4ED2"/>
      </a:accent6>
      <a:hlink>
        <a:srgbClr val="7A69AE"/>
      </a:hlink>
      <a:folHlink>
        <a:srgbClr val="7F7F7F"/>
      </a:folHlink>
    </a:clrScheme>
    <a:fontScheme name="Goudy and Gill Sans">
      <a:majorFont>
        <a:latin typeface="Goudy Old Style"/>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FrameVTI" id="{4FA2A165-EC65-4FB0-B019-8C8876A1D8E3}" vid="{9D78F1F1-8226-42FD-A1A3-975EDF6D60F8}"/>
    </a:ext>
  </a:extLst>
</a:theme>
</file>

<file path=docProps/app.xml><?xml version="1.0" encoding="utf-8"?>
<Properties xmlns="http://schemas.openxmlformats.org/officeDocument/2006/extended-properties" xmlns:vt="http://schemas.openxmlformats.org/officeDocument/2006/docPropsVTypes">
  <Template>TM03457475[[fn=Frame]]</Template>
  <TotalTime>1335</TotalTime>
  <Words>889</Words>
  <Application>Microsoft Office PowerPoint</Application>
  <PresentationFormat>Widescreen</PresentationFormat>
  <Paragraphs>147</Paragraphs>
  <Slides>21</Slides>
  <Notes>0</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21</vt:i4>
      </vt:variant>
    </vt:vector>
  </HeadingPairs>
  <TitlesOfParts>
    <vt:vector size="39" baseType="lpstr">
      <vt:lpstr>Arial</vt:lpstr>
      <vt:lpstr>Avenir Next LT Pro</vt:lpstr>
      <vt:lpstr>Baguet Script</vt:lpstr>
      <vt:lpstr>Calibri</vt:lpstr>
      <vt:lpstr>Cavolini</vt:lpstr>
      <vt:lpstr>Corbel</vt:lpstr>
      <vt:lpstr>Gill Sans MT</vt:lpstr>
      <vt:lpstr>Goudy Old Style</vt:lpstr>
      <vt:lpstr>Posterama</vt:lpstr>
      <vt:lpstr>system</vt:lpstr>
      <vt:lpstr>Trebuchet MS</vt:lpstr>
      <vt:lpstr>Twinkl</vt:lpstr>
      <vt:lpstr>Wingdings</vt:lpstr>
      <vt:lpstr>Wingdings 3</vt:lpstr>
      <vt:lpstr>SplashVTI</vt:lpstr>
      <vt:lpstr>Facet</vt:lpstr>
      <vt:lpstr>Banded</vt:lpstr>
      <vt:lpstr>ClassicFrameVTI</vt:lpstr>
      <vt:lpstr>Parent Workshop   Reading at Home</vt:lpstr>
      <vt:lpstr>Today’s Aims:</vt:lpstr>
      <vt:lpstr>Why should I read with my child at home?</vt:lpstr>
      <vt:lpstr>PowerPoint Presentation</vt:lpstr>
      <vt:lpstr>Reading Codes </vt:lpstr>
      <vt:lpstr>Independent Reading</vt:lpstr>
      <vt:lpstr>Understanding their Reading</vt:lpstr>
      <vt:lpstr>PowerPoint Presentation</vt:lpstr>
      <vt:lpstr>PowerPoint Presentation</vt:lpstr>
      <vt:lpstr>Sounding Out</vt:lpstr>
      <vt:lpstr>Phase three sounds</vt:lpstr>
      <vt:lpstr>Phase five sounds – alternative graphemes</vt:lpstr>
      <vt:lpstr>Detective Skills - Inference</vt:lpstr>
      <vt:lpstr>PowerPoint Presentation</vt:lpstr>
      <vt:lpstr>PowerPoint Presentation</vt:lpstr>
      <vt:lpstr>PowerPoint Presentation</vt:lpstr>
      <vt:lpstr>PowerPoint Presentation</vt:lpstr>
      <vt:lpstr>Example inference questions</vt:lpstr>
      <vt:lpstr>Reading to Your Child</vt:lpstr>
      <vt:lpstr>What if my child refuses to read?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 Workshop   Reading at Home</dc:title>
  <dc:creator>Jane Brown</dc:creator>
  <cp:lastModifiedBy>Jane Brown</cp:lastModifiedBy>
  <cp:revision>6</cp:revision>
  <dcterms:created xsi:type="dcterms:W3CDTF">2023-04-07T11:39:31Z</dcterms:created>
  <dcterms:modified xsi:type="dcterms:W3CDTF">2023-04-08T09:55:18Z</dcterms:modified>
</cp:coreProperties>
</file>